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1"/>
  </p:notesMasterIdLst>
  <p:sldIdLst>
    <p:sldId id="256" r:id="rId2"/>
    <p:sldId id="258" r:id="rId3"/>
    <p:sldId id="259" r:id="rId4"/>
    <p:sldId id="260" r:id="rId5"/>
    <p:sldId id="261" r:id="rId6"/>
    <p:sldId id="257" r:id="rId7"/>
    <p:sldId id="263" r:id="rId8"/>
    <p:sldId id="262" r:id="rId9"/>
    <p:sldId id="293" r:id="rId10"/>
    <p:sldId id="264" r:id="rId11"/>
    <p:sldId id="265" r:id="rId12"/>
    <p:sldId id="289" r:id="rId13"/>
    <p:sldId id="268" r:id="rId14"/>
    <p:sldId id="269" r:id="rId15"/>
    <p:sldId id="270" r:id="rId16"/>
    <p:sldId id="271" r:id="rId17"/>
    <p:sldId id="266" r:id="rId18"/>
    <p:sldId id="267" r:id="rId19"/>
    <p:sldId id="294" r:id="rId20"/>
    <p:sldId id="295" r:id="rId21"/>
    <p:sldId id="290" r:id="rId22"/>
    <p:sldId id="304" r:id="rId23"/>
    <p:sldId id="272" r:id="rId24"/>
    <p:sldId id="273" r:id="rId25"/>
    <p:sldId id="297" r:id="rId26"/>
    <p:sldId id="274" r:id="rId27"/>
    <p:sldId id="298" r:id="rId28"/>
    <p:sldId id="299" r:id="rId29"/>
    <p:sldId id="300" r:id="rId30"/>
    <p:sldId id="301" r:id="rId31"/>
    <p:sldId id="302" r:id="rId32"/>
    <p:sldId id="303" r:id="rId33"/>
    <p:sldId id="305" r:id="rId34"/>
    <p:sldId id="275" r:id="rId35"/>
    <p:sldId id="306" r:id="rId36"/>
    <p:sldId id="307" r:id="rId37"/>
    <p:sldId id="308" r:id="rId38"/>
    <p:sldId id="309" r:id="rId39"/>
    <p:sldId id="310" r:id="rId40"/>
    <p:sldId id="311" r:id="rId41"/>
    <p:sldId id="312" r:id="rId42"/>
    <p:sldId id="313" r:id="rId43"/>
    <p:sldId id="315" r:id="rId44"/>
    <p:sldId id="278" r:id="rId45"/>
    <p:sldId id="316" r:id="rId46"/>
    <p:sldId id="317" r:id="rId47"/>
    <p:sldId id="318" r:id="rId48"/>
    <p:sldId id="319" r:id="rId49"/>
    <p:sldId id="320" r:id="rId50"/>
    <p:sldId id="321" r:id="rId51"/>
    <p:sldId id="322" r:id="rId52"/>
    <p:sldId id="323" r:id="rId53"/>
    <p:sldId id="324" r:id="rId54"/>
    <p:sldId id="281" r:id="rId55"/>
    <p:sldId id="286" r:id="rId56"/>
    <p:sldId id="287" r:id="rId57"/>
    <p:sldId id="325" r:id="rId58"/>
    <p:sldId id="333" r:id="rId59"/>
    <p:sldId id="327" r:id="rId60"/>
    <p:sldId id="328" r:id="rId61"/>
    <p:sldId id="329" r:id="rId62"/>
    <p:sldId id="330" r:id="rId63"/>
    <p:sldId id="331" r:id="rId64"/>
    <p:sldId id="332" r:id="rId65"/>
    <p:sldId id="283" r:id="rId66"/>
    <p:sldId id="284" r:id="rId67"/>
    <p:sldId id="285" r:id="rId68"/>
    <p:sldId id="291" r:id="rId69"/>
    <p:sldId id="29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6"/>
  </p:normalViewPr>
  <p:slideViewPr>
    <p:cSldViewPr snapToGrid="0">
      <p:cViewPr varScale="1">
        <p:scale>
          <a:sx n="100" d="100"/>
          <a:sy n="100" d="100"/>
        </p:scale>
        <p:origin x="90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E48FC2-C634-EB4B-A39B-58BE249B44F3}" type="doc">
      <dgm:prSet loTypeId="urn:microsoft.com/office/officeart/2016/7/layout/LinearArrowProcessNumbered" loCatId="process" qsTypeId="urn:microsoft.com/office/officeart/2005/8/quickstyle/simple1" qsCatId="simple" csTypeId="urn:microsoft.com/office/officeart/2005/8/colors/colorful2" csCatId="colorful" phldr="1"/>
      <dgm:spPr/>
    </dgm:pt>
    <dgm:pt modelId="{85CA66CD-BD27-9843-9B37-B19083070058}">
      <dgm:prSet phldrT="[Text]" custT="1"/>
      <dgm:spPr/>
      <dgm:t>
        <a:bodyPr/>
        <a:lstStyle/>
        <a:p>
          <a:pPr algn="ctr"/>
          <a:r>
            <a:rPr lang="en-SG" sz="2000" b="0" dirty="0" err="1">
              <a:latin typeface="Arial" panose="020B0604020202020204" pitchFamily="34" charset="0"/>
              <a:cs typeface="Arial" panose="020B0604020202020204" pitchFamily="34" charset="0"/>
            </a:rPr>
            <a:t>Analyze</a:t>
          </a:r>
          <a:r>
            <a:rPr lang="en-SG" sz="2000" b="0" dirty="0">
              <a:latin typeface="Arial" panose="020B0604020202020204" pitchFamily="34" charset="0"/>
              <a:cs typeface="Arial" panose="020B0604020202020204" pitchFamily="34" charset="0"/>
            </a:rPr>
            <a:t> video footage captured by ATM cameras</a:t>
          </a:r>
          <a:endParaRPr lang="en-GB" sz="2000" dirty="0">
            <a:latin typeface="Arial" panose="020B0604020202020204" pitchFamily="34" charset="0"/>
            <a:cs typeface="Arial" panose="020B0604020202020204" pitchFamily="34" charset="0"/>
          </a:endParaRPr>
        </a:p>
      </dgm:t>
    </dgm:pt>
    <dgm:pt modelId="{C77FF44D-4162-254A-911F-479F94A896E3}" type="parTrans" cxnId="{B786BC16-B90F-F048-84D7-9816A7606E7C}">
      <dgm:prSet/>
      <dgm:spPr/>
      <dgm:t>
        <a:bodyPr/>
        <a:lstStyle/>
        <a:p>
          <a:endParaRPr lang="en-GB"/>
        </a:p>
      </dgm:t>
    </dgm:pt>
    <dgm:pt modelId="{C719C5C8-6E64-4942-9CF7-78B14914B3B0}" type="sibTrans" cxnId="{B786BC16-B90F-F048-84D7-9816A7606E7C}">
      <dgm:prSet phldrT="1" phldr="0"/>
      <dgm:spPr/>
      <dgm:t>
        <a:bodyPr/>
        <a:lstStyle/>
        <a:p>
          <a:r>
            <a:rPr lang="en-GB"/>
            <a:t>1</a:t>
          </a:r>
        </a:p>
      </dgm:t>
    </dgm:pt>
    <dgm:pt modelId="{BB948637-8B42-0549-B1E2-72531939508C}">
      <dgm:prSet phldrT="[Text]" custT="1"/>
      <dgm:spPr/>
      <dgm:t>
        <a:bodyPr/>
        <a:lstStyle/>
        <a:p>
          <a:pPr algn="ctr"/>
          <a:r>
            <a:rPr lang="en-SG" sz="2000" b="0" dirty="0">
              <a:latin typeface="Arial" panose="020B0604020202020204" pitchFamily="34" charset="0"/>
              <a:cs typeface="Arial" panose="020B0604020202020204" pitchFamily="34" charset="0"/>
            </a:rPr>
            <a:t>Detect the age, gender, and race of the ATM user</a:t>
          </a:r>
          <a:endParaRPr lang="en-GB" sz="2000" dirty="0">
            <a:latin typeface="Arial" panose="020B0604020202020204" pitchFamily="34" charset="0"/>
            <a:cs typeface="Arial" panose="020B0604020202020204" pitchFamily="34" charset="0"/>
          </a:endParaRPr>
        </a:p>
      </dgm:t>
    </dgm:pt>
    <dgm:pt modelId="{F08E7DB8-16C3-2143-830C-004C8902B954}" type="parTrans" cxnId="{E373559F-501F-084E-AF61-FAD53123E776}">
      <dgm:prSet/>
      <dgm:spPr/>
      <dgm:t>
        <a:bodyPr/>
        <a:lstStyle/>
        <a:p>
          <a:endParaRPr lang="en-GB"/>
        </a:p>
      </dgm:t>
    </dgm:pt>
    <dgm:pt modelId="{AD62CE49-6DA3-0D4B-8A4E-C5260933F3D9}" type="sibTrans" cxnId="{E373559F-501F-084E-AF61-FAD53123E776}">
      <dgm:prSet phldrT="2" phldr="0"/>
      <dgm:spPr/>
      <dgm:t>
        <a:bodyPr/>
        <a:lstStyle/>
        <a:p>
          <a:r>
            <a:rPr lang="en-GB"/>
            <a:t>2</a:t>
          </a:r>
        </a:p>
      </dgm:t>
    </dgm:pt>
    <dgm:pt modelId="{7D0BDC0F-A595-D74B-AA63-F03CB642E7A1}">
      <dgm:prSet phldrT="[Text]" custT="1"/>
      <dgm:spPr/>
      <dgm:t>
        <a:bodyPr/>
        <a:lstStyle/>
        <a:p>
          <a:pPr algn="ctr"/>
          <a:r>
            <a:rPr lang="en-SG" sz="2000" b="0" dirty="0">
              <a:latin typeface="Arial" panose="020B0604020202020204" pitchFamily="34" charset="0"/>
              <a:cs typeface="Arial" panose="020B0604020202020204" pitchFamily="34" charset="0"/>
            </a:rPr>
            <a:t>Compare with the cardholder’s profile</a:t>
          </a:r>
          <a:endParaRPr lang="en-GB" sz="2000" dirty="0">
            <a:latin typeface="Arial" panose="020B0604020202020204" pitchFamily="34" charset="0"/>
            <a:cs typeface="Arial" panose="020B0604020202020204" pitchFamily="34" charset="0"/>
          </a:endParaRPr>
        </a:p>
      </dgm:t>
    </dgm:pt>
    <dgm:pt modelId="{18935FE3-1C7B-8A43-A722-23A70756F2DF}" type="parTrans" cxnId="{04E4641B-8433-334B-A599-0F6CC8B60C55}">
      <dgm:prSet/>
      <dgm:spPr/>
      <dgm:t>
        <a:bodyPr/>
        <a:lstStyle/>
        <a:p>
          <a:endParaRPr lang="en-GB"/>
        </a:p>
      </dgm:t>
    </dgm:pt>
    <dgm:pt modelId="{BE111329-7FAD-B44B-9189-90C767CCF9D7}" type="sibTrans" cxnId="{04E4641B-8433-334B-A599-0F6CC8B60C55}">
      <dgm:prSet phldrT="3" phldr="0"/>
      <dgm:spPr/>
      <dgm:t>
        <a:bodyPr/>
        <a:lstStyle/>
        <a:p>
          <a:r>
            <a:rPr lang="en-GB"/>
            <a:t>3</a:t>
          </a:r>
        </a:p>
      </dgm:t>
    </dgm:pt>
    <dgm:pt modelId="{28651AB4-F7B9-E84F-9CEA-C3A6761A1916}">
      <dgm:prSet custT="1"/>
      <dgm:spPr/>
      <dgm:t>
        <a:bodyPr/>
        <a:lstStyle/>
        <a:p>
          <a:pPr algn="ctr"/>
          <a:r>
            <a:rPr lang="en-SG" sz="2000" b="0" dirty="0">
              <a:latin typeface="Arial" panose="020B0604020202020204" pitchFamily="34" charset="0"/>
              <a:cs typeface="Arial" panose="020B0604020202020204" pitchFamily="34" charset="0"/>
            </a:rPr>
            <a:t>Identify discrepancies that might be suspicious</a:t>
          </a:r>
          <a:endParaRPr lang="en-GB" sz="2000" dirty="0">
            <a:latin typeface="Arial" panose="020B0604020202020204" pitchFamily="34" charset="0"/>
            <a:cs typeface="Arial" panose="020B0604020202020204" pitchFamily="34" charset="0"/>
          </a:endParaRPr>
        </a:p>
      </dgm:t>
    </dgm:pt>
    <dgm:pt modelId="{336D6AF8-0A8F-B24D-9A25-9F6655960E1D}" type="parTrans" cxnId="{0AB40E6C-0ABC-064D-A171-0F3F9601FE62}">
      <dgm:prSet/>
      <dgm:spPr/>
      <dgm:t>
        <a:bodyPr/>
        <a:lstStyle/>
        <a:p>
          <a:endParaRPr lang="en-GB"/>
        </a:p>
      </dgm:t>
    </dgm:pt>
    <dgm:pt modelId="{89D22A1D-CC74-4840-A6E9-2FA91A82FFF8}" type="sibTrans" cxnId="{0AB40E6C-0ABC-064D-A171-0F3F9601FE62}">
      <dgm:prSet phldrT="4" phldr="0"/>
      <dgm:spPr/>
      <dgm:t>
        <a:bodyPr/>
        <a:lstStyle/>
        <a:p>
          <a:r>
            <a:rPr lang="en-GB"/>
            <a:t>4</a:t>
          </a:r>
        </a:p>
      </dgm:t>
    </dgm:pt>
    <dgm:pt modelId="{F0CB05A6-AF9F-E344-8747-B9BA8CCB9228}">
      <dgm:prSet custT="1"/>
      <dgm:spPr/>
      <dgm:t>
        <a:bodyPr/>
        <a:lstStyle/>
        <a:p>
          <a:pPr algn="ctr"/>
          <a:r>
            <a:rPr lang="en-SG" sz="2000" b="0" dirty="0">
              <a:latin typeface="Arial" panose="020B0604020202020204" pitchFamily="34" charset="0"/>
              <a:cs typeface="Arial" panose="020B0604020202020204" pitchFamily="34" charset="0"/>
            </a:rPr>
            <a:t>Trigger real-time alerts to the cardholder or bank</a:t>
          </a:r>
        </a:p>
      </dgm:t>
    </dgm:pt>
    <dgm:pt modelId="{8A55884C-F498-BB42-AF79-1E901790E1C7}" type="parTrans" cxnId="{B3D8ADFA-F0C2-EC4F-8ED9-FD26169E0E92}">
      <dgm:prSet/>
      <dgm:spPr/>
      <dgm:t>
        <a:bodyPr/>
        <a:lstStyle/>
        <a:p>
          <a:endParaRPr lang="en-GB"/>
        </a:p>
      </dgm:t>
    </dgm:pt>
    <dgm:pt modelId="{78FA5304-E16B-7842-A16E-D8EB93FAA8E0}" type="sibTrans" cxnId="{B3D8ADFA-F0C2-EC4F-8ED9-FD26169E0E92}">
      <dgm:prSet phldrT="5" phldr="0"/>
      <dgm:spPr/>
      <dgm:t>
        <a:bodyPr/>
        <a:lstStyle/>
        <a:p>
          <a:r>
            <a:rPr lang="en-GB"/>
            <a:t>5</a:t>
          </a:r>
        </a:p>
      </dgm:t>
    </dgm:pt>
    <dgm:pt modelId="{B9DA115B-47D0-5341-8E67-4BC7D2547CD0}" type="pres">
      <dgm:prSet presAssocID="{6EE48FC2-C634-EB4B-A39B-58BE249B44F3}" presName="linearFlow" presStyleCnt="0">
        <dgm:presLayoutVars>
          <dgm:dir/>
          <dgm:animLvl val="lvl"/>
          <dgm:resizeHandles val="exact"/>
        </dgm:presLayoutVars>
      </dgm:prSet>
      <dgm:spPr/>
    </dgm:pt>
    <dgm:pt modelId="{ED80CC36-AFB9-6F42-A1B9-84E2D1C0EE5F}" type="pres">
      <dgm:prSet presAssocID="{85CA66CD-BD27-9843-9B37-B19083070058}" presName="compositeNode" presStyleCnt="0"/>
      <dgm:spPr/>
    </dgm:pt>
    <dgm:pt modelId="{50D62850-4367-7940-90D4-4863D37FA4F5}" type="pres">
      <dgm:prSet presAssocID="{85CA66CD-BD27-9843-9B37-B19083070058}" presName="parTx" presStyleLbl="node1" presStyleIdx="0" presStyleCnt="0">
        <dgm:presLayoutVars>
          <dgm:chMax val="0"/>
          <dgm:chPref val="0"/>
          <dgm:bulletEnabled val="1"/>
        </dgm:presLayoutVars>
      </dgm:prSet>
      <dgm:spPr/>
    </dgm:pt>
    <dgm:pt modelId="{21DCC6B4-15AF-194C-971C-AD36816A5E01}" type="pres">
      <dgm:prSet presAssocID="{85CA66CD-BD27-9843-9B37-B19083070058}" presName="parSh" presStyleCnt="0"/>
      <dgm:spPr/>
    </dgm:pt>
    <dgm:pt modelId="{F4CC6068-9A87-0E48-896F-D69833DAA9C4}" type="pres">
      <dgm:prSet presAssocID="{85CA66CD-BD27-9843-9B37-B19083070058}" presName="lineNode" presStyleLbl="alignAccFollowNode1" presStyleIdx="0" presStyleCnt="15"/>
      <dgm:spPr/>
    </dgm:pt>
    <dgm:pt modelId="{F97688CE-1C96-304D-83AE-02F5D3902B54}" type="pres">
      <dgm:prSet presAssocID="{85CA66CD-BD27-9843-9B37-B19083070058}" presName="lineArrowNode" presStyleLbl="alignAccFollowNode1" presStyleIdx="1" presStyleCnt="15"/>
      <dgm:spPr/>
    </dgm:pt>
    <dgm:pt modelId="{12BE70F6-86F4-484F-8349-EBEAAFBF39CE}" type="pres">
      <dgm:prSet presAssocID="{C719C5C8-6E64-4942-9CF7-78B14914B3B0}" presName="sibTransNodeCircle" presStyleLbl="alignNode1" presStyleIdx="0" presStyleCnt="5">
        <dgm:presLayoutVars>
          <dgm:chMax val="0"/>
          <dgm:bulletEnabled/>
        </dgm:presLayoutVars>
      </dgm:prSet>
      <dgm:spPr/>
    </dgm:pt>
    <dgm:pt modelId="{4C303893-7318-D840-B46A-8C44096B16C6}" type="pres">
      <dgm:prSet presAssocID="{C719C5C8-6E64-4942-9CF7-78B14914B3B0}" presName="spacerBetweenCircleAndCallout" presStyleCnt="0">
        <dgm:presLayoutVars/>
      </dgm:prSet>
      <dgm:spPr/>
    </dgm:pt>
    <dgm:pt modelId="{278E15C0-09DE-4440-9922-72928E051706}" type="pres">
      <dgm:prSet presAssocID="{85CA66CD-BD27-9843-9B37-B19083070058}" presName="nodeText" presStyleLbl="alignAccFollowNode1" presStyleIdx="2" presStyleCnt="15" custScaleY="100000">
        <dgm:presLayoutVars>
          <dgm:bulletEnabled val="1"/>
        </dgm:presLayoutVars>
      </dgm:prSet>
      <dgm:spPr/>
    </dgm:pt>
    <dgm:pt modelId="{A841420D-14DA-9B42-A024-1EE2637CCEDA}" type="pres">
      <dgm:prSet presAssocID="{C719C5C8-6E64-4942-9CF7-78B14914B3B0}" presName="sibTransComposite" presStyleCnt="0"/>
      <dgm:spPr/>
    </dgm:pt>
    <dgm:pt modelId="{A60BB3AD-20F9-834F-8146-637BAE1B1F9D}" type="pres">
      <dgm:prSet presAssocID="{BB948637-8B42-0549-B1E2-72531939508C}" presName="compositeNode" presStyleCnt="0"/>
      <dgm:spPr/>
    </dgm:pt>
    <dgm:pt modelId="{E554390E-94AD-3E44-B5F2-668A7637748E}" type="pres">
      <dgm:prSet presAssocID="{BB948637-8B42-0549-B1E2-72531939508C}" presName="parTx" presStyleLbl="node1" presStyleIdx="0" presStyleCnt="0">
        <dgm:presLayoutVars>
          <dgm:chMax val="0"/>
          <dgm:chPref val="0"/>
          <dgm:bulletEnabled val="1"/>
        </dgm:presLayoutVars>
      </dgm:prSet>
      <dgm:spPr/>
    </dgm:pt>
    <dgm:pt modelId="{39070CAC-7269-684D-8F66-1FE8F0096F3C}" type="pres">
      <dgm:prSet presAssocID="{BB948637-8B42-0549-B1E2-72531939508C}" presName="parSh" presStyleCnt="0"/>
      <dgm:spPr/>
    </dgm:pt>
    <dgm:pt modelId="{C4DA63CD-60B6-794D-B46B-6E4EC193F02B}" type="pres">
      <dgm:prSet presAssocID="{BB948637-8B42-0549-B1E2-72531939508C}" presName="lineNode" presStyleLbl="alignAccFollowNode1" presStyleIdx="3" presStyleCnt="15"/>
      <dgm:spPr/>
    </dgm:pt>
    <dgm:pt modelId="{71D4DFCD-0511-134F-A0C0-87AEE0F03EDC}" type="pres">
      <dgm:prSet presAssocID="{BB948637-8B42-0549-B1E2-72531939508C}" presName="lineArrowNode" presStyleLbl="alignAccFollowNode1" presStyleIdx="4" presStyleCnt="15"/>
      <dgm:spPr/>
    </dgm:pt>
    <dgm:pt modelId="{77727170-A3B4-4A4F-83CD-6DDAA99B9524}" type="pres">
      <dgm:prSet presAssocID="{AD62CE49-6DA3-0D4B-8A4E-C5260933F3D9}" presName="sibTransNodeCircle" presStyleLbl="alignNode1" presStyleIdx="1" presStyleCnt="5">
        <dgm:presLayoutVars>
          <dgm:chMax val="0"/>
          <dgm:bulletEnabled/>
        </dgm:presLayoutVars>
      </dgm:prSet>
      <dgm:spPr/>
    </dgm:pt>
    <dgm:pt modelId="{E5876372-77C0-5C42-9DA6-6C90EA4206C5}" type="pres">
      <dgm:prSet presAssocID="{AD62CE49-6DA3-0D4B-8A4E-C5260933F3D9}" presName="spacerBetweenCircleAndCallout" presStyleCnt="0">
        <dgm:presLayoutVars/>
      </dgm:prSet>
      <dgm:spPr/>
    </dgm:pt>
    <dgm:pt modelId="{F54E9E32-8DF5-A74A-BC2B-BAFC00158AA7}" type="pres">
      <dgm:prSet presAssocID="{BB948637-8B42-0549-B1E2-72531939508C}" presName="nodeText" presStyleLbl="alignAccFollowNode1" presStyleIdx="5" presStyleCnt="15">
        <dgm:presLayoutVars>
          <dgm:bulletEnabled val="1"/>
        </dgm:presLayoutVars>
      </dgm:prSet>
      <dgm:spPr/>
    </dgm:pt>
    <dgm:pt modelId="{A829408D-7DF4-7347-BC65-4831176F2B06}" type="pres">
      <dgm:prSet presAssocID="{AD62CE49-6DA3-0D4B-8A4E-C5260933F3D9}" presName="sibTransComposite" presStyleCnt="0"/>
      <dgm:spPr/>
    </dgm:pt>
    <dgm:pt modelId="{6B20D858-8F61-E746-A488-56720DE760F4}" type="pres">
      <dgm:prSet presAssocID="{7D0BDC0F-A595-D74B-AA63-F03CB642E7A1}" presName="compositeNode" presStyleCnt="0"/>
      <dgm:spPr/>
    </dgm:pt>
    <dgm:pt modelId="{193BD5F0-AF65-DD4F-9436-B0C1FF28F9F0}" type="pres">
      <dgm:prSet presAssocID="{7D0BDC0F-A595-D74B-AA63-F03CB642E7A1}" presName="parTx" presStyleLbl="node1" presStyleIdx="0" presStyleCnt="0">
        <dgm:presLayoutVars>
          <dgm:chMax val="0"/>
          <dgm:chPref val="0"/>
          <dgm:bulletEnabled val="1"/>
        </dgm:presLayoutVars>
      </dgm:prSet>
      <dgm:spPr/>
    </dgm:pt>
    <dgm:pt modelId="{0C3627E4-47C1-A144-BF0C-2FD1242E7FE8}" type="pres">
      <dgm:prSet presAssocID="{7D0BDC0F-A595-D74B-AA63-F03CB642E7A1}" presName="parSh" presStyleCnt="0"/>
      <dgm:spPr/>
    </dgm:pt>
    <dgm:pt modelId="{EB208C4D-A73C-834D-A8B0-2DBE7E2B3C6A}" type="pres">
      <dgm:prSet presAssocID="{7D0BDC0F-A595-D74B-AA63-F03CB642E7A1}" presName="lineNode" presStyleLbl="alignAccFollowNode1" presStyleIdx="6" presStyleCnt="15"/>
      <dgm:spPr/>
    </dgm:pt>
    <dgm:pt modelId="{4E32FFD5-CB2F-0E40-8910-5BD83EFE9C5B}" type="pres">
      <dgm:prSet presAssocID="{7D0BDC0F-A595-D74B-AA63-F03CB642E7A1}" presName="lineArrowNode" presStyleLbl="alignAccFollowNode1" presStyleIdx="7" presStyleCnt="15"/>
      <dgm:spPr/>
    </dgm:pt>
    <dgm:pt modelId="{0FCC1034-93B4-B140-9B11-F66EC12FD7B0}" type="pres">
      <dgm:prSet presAssocID="{BE111329-7FAD-B44B-9189-90C767CCF9D7}" presName="sibTransNodeCircle" presStyleLbl="alignNode1" presStyleIdx="2" presStyleCnt="5">
        <dgm:presLayoutVars>
          <dgm:chMax val="0"/>
          <dgm:bulletEnabled/>
        </dgm:presLayoutVars>
      </dgm:prSet>
      <dgm:spPr/>
    </dgm:pt>
    <dgm:pt modelId="{E3766CB9-3A4C-CD4D-8A99-19354FC95046}" type="pres">
      <dgm:prSet presAssocID="{BE111329-7FAD-B44B-9189-90C767CCF9D7}" presName="spacerBetweenCircleAndCallout" presStyleCnt="0">
        <dgm:presLayoutVars/>
      </dgm:prSet>
      <dgm:spPr/>
    </dgm:pt>
    <dgm:pt modelId="{DD09AB55-CD8F-9246-95E8-6F65A3DA509B}" type="pres">
      <dgm:prSet presAssocID="{7D0BDC0F-A595-D74B-AA63-F03CB642E7A1}" presName="nodeText" presStyleLbl="alignAccFollowNode1" presStyleIdx="8" presStyleCnt="15" custScaleY="100000">
        <dgm:presLayoutVars>
          <dgm:bulletEnabled val="1"/>
        </dgm:presLayoutVars>
      </dgm:prSet>
      <dgm:spPr/>
    </dgm:pt>
    <dgm:pt modelId="{C97B319E-EF5E-E144-A68F-E63B3F7E8F1F}" type="pres">
      <dgm:prSet presAssocID="{BE111329-7FAD-B44B-9189-90C767CCF9D7}" presName="sibTransComposite" presStyleCnt="0"/>
      <dgm:spPr/>
    </dgm:pt>
    <dgm:pt modelId="{417DBAFA-F1F0-B448-B3F5-2218F53C0ACE}" type="pres">
      <dgm:prSet presAssocID="{28651AB4-F7B9-E84F-9CEA-C3A6761A1916}" presName="compositeNode" presStyleCnt="0"/>
      <dgm:spPr/>
    </dgm:pt>
    <dgm:pt modelId="{3C376F94-7468-FC43-8E84-1F1D1843BB05}" type="pres">
      <dgm:prSet presAssocID="{28651AB4-F7B9-E84F-9CEA-C3A6761A1916}" presName="parTx" presStyleLbl="node1" presStyleIdx="0" presStyleCnt="0">
        <dgm:presLayoutVars>
          <dgm:chMax val="0"/>
          <dgm:chPref val="0"/>
          <dgm:bulletEnabled val="1"/>
        </dgm:presLayoutVars>
      </dgm:prSet>
      <dgm:spPr/>
    </dgm:pt>
    <dgm:pt modelId="{7126B234-ED1F-5547-982C-360B58B8EA52}" type="pres">
      <dgm:prSet presAssocID="{28651AB4-F7B9-E84F-9CEA-C3A6761A1916}" presName="parSh" presStyleCnt="0"/>
      <dgm:spPr/>
    </dgm:pt>
    <dgm:pt modelId="{856D4B50-0A09-E647-9174-9A82F392DA51}" type="pres">
      <dgm:prSet presAssocID="{28651AB4-F7B9-E84F-9CEA-C3A6761A1916}" presName="lineNode" presStyleLbl="alignAccFollowNode1" presStyleIdx="9" presStyleCnt="15"/>
      <dgm:spPr/>
    </dgm:pt>
    <dgm:pt modelId="{1A87772C-41E0-7142-BB2D-22AE192A1DD4}" type="pres">
      <dgm:prSet presAssocID="{28651AB4-F7B9-E84F-9CEA-C3A6761A1916}" presName="lineArrowNode" presStyleLbl="alignAccFollowNode1" presStyleIdx="10" presStyleCnt="15"/>
      <dgm:spPr/>
    </dgm:pt>
    <dgm:pt modelId="{57811B61-4400-F24E-84C8-8A45BB071C20}" type="pres">
      <dgm:prSet presAssocID="{89D22A1D-CC74-4840-A6E9-2FA91A82FFF8}" presName="sibTransNodeCircle" presStyleLbl="alignNode1" presStyleIdx="3" presStyleCnt="5">
        <dgm:presLayoutVars>
          <dgm:chMax val="0"/>
          <dgm:bulletEnabled/>
        </dgm:presLayoutVars>
      </dgm:prSet>
      <dgm:spPr/>
    </dgm:pt>
    <dgm:pt modelId="{4BA16234-C23E-1441-97B3-19914E9BA40A}" type="pres">
      <dgm:prSet presAssocID="{89D22A1D-CC74-4840-A6E9-2FA91A82FFF8}" presName="spacerBetweenCircleAndCallout" presStyleCnt="0">
        <dgm:presLayoutVars/>
      </dgm:prSet>
      <dgm:spPr/>
    </dgm:pt>
    <dgm:pt modelId="{94A37B97-7E7A-B84A-879B-2E50A41947B9}" type="pres">
      <dgm:prSet presAssocID="{28651AB4-F7B9-E84F-9CEA-C3A6761A1916}" presName="nodeText" presStyleLbl="alignAccFollowNode1" presStyleIdx="11" presStyleCnt="15">
        <dgm:presLayoutVars>
          <dgm:bulletEnabled val="1"/>
        </dgm:presLayoutVars>
      </dgm:prSet>
      <dgm:spPr/>
    </dgm:pt>
    <dgm:pt modelId="{A2D4C65C-2784-FF44-9935-FCE045EE43DE}" type="pres">
      <dgm:prSet presAssocID="{89D22A1D-CC74-4840-A6E9-2FA91A82FFF8}" presName="sibTransComposite" presStyleCnt="0"/>
      <dgm:spPr/>
    </dgm:pt>
    <dgm:pt modelId="{4C567C6D-AC7C-424C-BB4F-775C4CB29FB3}" type="pres">
      <dgm:prSet presAssocID="{F0CB05A6-AF9F-E344-8747-B9BA8CCB9228}" presName="compositeNode" presStyleCnt="0"/>
      <dgm:spPr/>
    </dgm:pt>
    <dgm:pt modelId="{D7C5BC58-FE03-FB48-85AD-EE78B9E09C64}" type="pres">
      <dgm:prSet presAssocID="{F0CB05A6-AF9F-E344-8747-B9BA8CCB9228}" presName="parTx" presStyleLbl="node1" presStyleIdx="0" presStyleCnt="0">
        <dgm:presLayoutVars>
          <dgm:chMax val="0"/>
          <dgm:chPref val="0"/>
          <dgm:bulletEnabled val="1"/>
        </dgm:presLayoutVars>
      </dgm:prSet>
      <dgm:spPr/>
    </dgm:pt>
    <dgm:pt modelId="{56B61C09-90A1-C349-88C6-F42B17CD0E23}" type="pres">
      <dgm:prSet presAssocID="{F0CB05A6-AF9F-E344-8747-B9BA8CCB9228}" presName="parSh" presStyleCnt="0"/>
      <dgm:spPr/>
    </dgm:pt>
    <dgm:pt modelId="{752256DA-1D08-3F4D-8875-55B0D71B52CD}" type="pres">
      <dgm:prSet presAssocID="{F0CB05A6-AF9F-E344-8747-B9BA8CCB9228}" presName="lineNode" presStyleLbl="alignAccFollowNode1" presStyleIdx="12" presStyleCnt="15"/>
      <dgm:spPr/>
    </dgm:pt>
    <dgm:pt modelId="{D96E0083-FF4D-6044-A5AE-2CEE67145F10}" type="pres">
      <dgm:prSet presAssocID="{F0CB05A6-AF9F-E344-8747-B9BA8CCB9228}" presName="lineArrowNode" presStyleLbl="alignAccFollowNode1" presStyleIdx="13" presStyleCnt="15"/>
      <dgm:spPr/>
    </dgm:pt>
    <dgm:pt modelId="{B4BEBB62-E00F-6440-80FD-B638677D12ED}" type="pres">
      <dgm:prSet presAssocID="{78FA5304-E16B-7842-A16E-D8EB93FAA8E0}" presName="sibTransNodeCircle" presStyleLbl="alignNode1" presStyleIdx="4" presStyleCnt="5">
        <dgm:presLayoutVars>
          <dgm:chMax val="0"/>
          <dgm:bulletEnabled/>
        </dgm:presLayoutVars>
      </dgm:prSet>
      <dgm:spPr/>
    </dgm:pt>
    <dgm:pt modelId="{78357FDA-BB8D-E34D-92D8-9AD4BDE16062}" type="pres">
      <dgm:prSet presAssocID="{78FA5304-E16B-7842-A16E-D8EB93FAA8E0}" presName="spacerBetweenCircleAndCallout" presStyleCnt="0">
        <dgm:presLayoutVars/>
      </dgm:prSet>
      <dgm:spPr/>
    </dgm:pt>
    <dgm:pt modelId="{3F645E22-66D7-344C-AA12-4040723320D3}" type="pres">
      <dgm:prSet presAssocID="{F0CB05A6-AF9F-E344-8747-B9BA8CCB9228}" presName="nodeText" presStyleLbl="alignAccFollowNode1" presStyleIdx="14" presStyleCnt="15">
        <dgm:presLayoutVars>
          <dgm:bulletEnabled val="1"/>
        </dgm:presLayoutVars>
      </dgm:prSet>
      <dgm:spPr/>
    </dgm:pt>
  </dgm:ptLst>
  <dgm:cxnLst>
    <dgm:cxn modelId="{F03D0201-8227-8B45-B25A-F3DDB828DDBE}" type="presOf" srcId="{C719C5C8-6E64-4942-9CF7-78B14914B3B0}" destId="{12BE70F6-86F4-484F-8349-EBEAAFBF39CE}" srcOrd="0" destOrd="0" presId="urn:microsoft.com/office/officeart/2016/7/layout/LinearArrowProcessNumbered"/>
    <dgm:cxn modelId="{B786BC16-B90F-F048-84D7-9816A7606E7C}" srcId="{6EE48FC2-C634-EB4B-A39B-58BE249B44F3}" destId="{85CA66CD-BD27-9843-9B37-B19083070058}" srcOrd="0" destOrd="0" parTransId="{C77FF44D-4162-254A-911F-479F94A896E3}" sibTransId="{C719C5C8-6E64-4942-9CF7-78B14914B3B0}"/>
    <dgm:cxn modelId="{F3DE2919-DF86-7C46-A35C-368EF7D002D6}" type="presOf" srcId="{28651AB4-F7B9-E84F-9CEA-C3A6761A1916}" destId="{94A37B97-7E7A-B84A-879B-2E50A41947B9}" srcOrd="0" destOrd="0" presId="urn:microsoft.com/office/officeart/2016/7/layout/LinearArrowProcessNumbered"/>
    <dgm:cxn modelId="{EE957719-531E-B749-9843-CB191AAB6656}" type="presOf" srcId="{AD62CE49-6DA3-0D4B-8A4E-C5260933F3D9}" destId="{77727170-A3B4-4A4F-83CD-6DDAA99B9524}" srcOrd="0" destOrd="0" presId="urn:microsoft.com/office/officeart/2016/7/layout/LinearArrowProcessNumbered"/>
    <dgm:cxn modelId="{04E4641B-8433-334B-A599-0F6CC8B60C55}" srcId="{6EE48FC2-C634-EB4B-A39B-58BE249B44F3}" destId="{7D0BDC0F-A595-D74B-AA63-F03CB642E7A1}" srcOrd="2" destOrd="0" parTransId="{18935FE3-1C7B-8A43-A722-23A70756F2DF}" sibTransId="{BE111329-7FAD-B44B-9189-90C767CCF9D7}"/>
    <dgm:cxn modelId="{E8221439-925B-574A-829A-11982674D3DB}" type="presOf" srcId="{BE111329-7FAD-B44B-9189-90C767CCF9D7}" destId="{0FCC1034-93B4-B140-9B11-F66EC12FD7B0}" srcOrd="0" destOrd="0" presId="urn:microsoft.com/office/officeart/2016/7/layout/LinearArrowProcessNumbered"/>
    <dgm:cxn modelId="{E9FD945B-7B54-B947-B5C0-883B6F6D5E6A}" type="presOf" srcId="{F0CB05A6-AF9F-E344-8747-B9BA8CCB9228}" destId="{3F645E22-66D7-344C-AA12-4040723320D3}" srcOrd="0" destOrd="0" presId="urn:microsoft.com/office/officeart/2016/7/layout/LinearArrowProcessNumbered"/>
    <dgm:cxn modelId="{F3465E60-DBF9-A940-A80B-B102902DBB8D}" type="presOf" srcId="{85CA66CD-BD27-9843-9B37-B19083070058}" destId="{278E15C0-09DE-4440-9922-72928E051706}" srcOrd="0" destOrd="0" presId="urn:microsoft.com/office/officeart/2016/7/layout/LinearArrowProcessNumbered"/>
    <dgm:cxn modelId="{0AB40E6C-0ABC-064D-A171-0F3F9601FE62}" srcId="{6EE48FC2-C634-EB4B-A39B-58BE249B44F3}" destId="{28651AB4-F7B9-E84F-9CEA-C3A6761A1916}" srcOrd="3" destOrd="0" parTransId="{336D6AF8-0A8F-B24D-9A25-9F6655960E1D}" sibTransId="{89D22A1D-CC74-4840-A6E9-2FA91A82FFF8}"/>
    <dgm:cxn modelId="{16A5DB86-1E95-A949-BA00-98E3C27B4B90}" type="presOf" srcId="{89D22A1D-CC74-4840-A6E9-2FA91A82FFF8}" destId="{57811B61-4400-F24E-84C8-8A45BB071C20}" srcOrd="0" destOrd="0" presId="urn:microsoft.com/office/officeart/2016/7/layout/LinearArrowProcessNumbered"/>
    <dgm:cxn modelId="{0CFF2990-21B6-0F4D-97EE-8916C6C61BD6}" type="presOf" srcId="{6EE48FC2-C634-EB4B-A39B-58BE249B44F3}" destId="{B9DA115B-47D0-5341-8E67-4BC7D2547CD0}" srcOrd="0" destOrd="0" presId="urn:microsoft.com/office/officeart/2016/7/layout/LinearArrowProcessNumbered"/>
    <dgm:cxn modelId="{67ED3292-6564-914C-91CB-32693B7E822D}" type="presOf" srcId="{7D0BDC0F-A595-D74B-AA63-F03CB642E7A1}" destId="{DD09AB55-CD8F-9246-95E8-6F65A3DA509B}" srcOrd="0" destOrd="0" presId="urn:microsoft.com/office/officeart/2016/7/layout/LinearArrowProcessNumbered"/>
    <dgm:cxn modelId="{E373559F-501F-084E-AF61-FAD53123E776}" srcId="{6EE48FC2-C634-EB4B-A39B-58BE249B44F3}" destId="{BB948637-8B42-0549-B1E2-72531939508C}" srcOrd="1" destOrd="0" parTransId="{F08E7DB8-16C3-2143-830C-004C8902B954}" sibTransId="{AD62CE49-6DA3-0D4B-8A4E-C5260933F3D9}"/>
    <dgm:cxn modelId="{440E3EC5-5CAE-1B45-815C-91C3ADB51113}" type="presOf" srcId="{BB948637-8B42-0549-B1E2-72531939508C}" destId="{F54E9E32-8DF5-A74A-BC2B-BAFC00158AA7}" srcOrd="0" destOrd="0" presId="urn:microsoft.com/office/officeart/2016/7/layout/LinearArrowProcessNumbered"/>
    <dgm:cxn modelId="{6CE43FF6-B1A0-9245-BCA4-F3D7FB455FDC}" type="presOf" srcId="{78FA5304-E16B-7842-A16E-D8EB93FAA8E0}" destId="{B4BEBB62-E00F-6440-80FD-B638677D12ED}" srcOrd="0" destOrd="0" presId="urn:microsoft.com/office/officeart/2016/7/layout/LinearArrowProcessNumbered"/>
    <dgm:cxn modelId="{B3D8ADFA-F0C2-EC4F-8ED9-FD26169E0E92}" srcId="{6EE48FC2-C634-EB4B-A39B-58BE249B44F3}" destId="{F0CB05A6-AF9F-E344-8747-B9BA8CCB9228}" srcOrd="4" destOrd="0" parTransId="{8A55884C-F498-BB42-AF79-1E901790E1C7}" sibTransId="{78FA5304-E16B-7842-A16E-D8EB93FAA8E0}"/>
    <dgm:cxn modelId="{9DDE9256-8CB8-674B-B061-D07402488139}" type="presParOf" srcId="{B9DA115B-47D0-5341-8E67-4BC7D2547CD0}" destId="{ED80CC36-AFB9-6F42-A1B9-84E2D1C0EE5F}" srcOrd="0" destOrd="0" presId="urn:microsoft.com/office/officeart/2016/7/layout/LinearArrowProcessNumbered"/>
    <dgm:cxn modelId="{7DE0132B-CC94-A243-8FE9-FF20A1D4E160}" type="presParOf" srcId="{ED80CC36-AFB9-6F42-A1B9-84E2D1C0EE5F}" destId="{50D62850-4367-7940-90D4-4863D37FA4F5}" srcOrd="0" destOrd="0" presId="urn:microsoft.com/office/officeart/2016/7/layout/LinearArrowProcessNumbered"/>
    <dgm:cxn modelId="{DC09087E-E61B-4746-AAB0-1EB712B0B9B8}" type="presParOf" srcId="{ED80CC36-AFB9-6F42-A1B9-84E2D1C0EE5F}" destId="{21DCC6B4-15AF-194C-971C-AD36816A5E01}" srcOrd="1" destOrd="0" presId="urn:microsoft.com/office/officeart/2016/7/layout/LinearArrowProcessNumbered"/>
    <dgm:cxn modelId="{5B0C3516-1E03-7249-8F49-19FB46F0D869}" type="presParOf" srcId="{21DCC6B4-15AF-194C-971C-AD36816A5E01}" destId="{F4CC6068-9A87-0E48-896F-D69833DAA9C4}" srcOrd="0" destOrd="0" presId="urn:microsoft.com/office/officeart/2016/7/layout/LinearArrowProcessNumbered"/>
    <dgm:cxn modelId="{387CAAF0-3937-324E-AAB8-BEC9B10153E8}" type="presParOf" srcId="{21DCC6B4-15AF-194C-971C-AD36816A5E01}" destId="{F97688CE-1C96-304D-83AE-02F5D3902B54}" srcOrd="1" destOrd="0" presId="urn:microsoft.com/office/officeart/2016/7/layout/LinearArrowProcessNumbered"/>
    <dgm:cxn modelId="{F34C02B9-84CD-C443-9A18-8B7F88E1EA6E}" type="presParOf" srcId="{21DCC6B4-15AF-194C-971C-AD36816A5E01}" destId="{12BE70F6-86F4-484F-8349-EBEAAFBF39CE}" srcOrd="2" destOrd="0" presId="urn:microsoft.com/office/officeart/2016/7/layout/LinearArrowProcessNumbered"/>
    <dgm:cxn modelId="{D81B4AD6-87ED-F24A-BBFE-052C5B2DFC9D}" type="presParOf" srcId="{21DCC6B4-15AF-194C-971C-AD36816A5E01}" destId="{4C303893-7318-D840-B46A-8C44096B16C6}" srcOrd="3" destOrd="0" presId="urn:microsoft.com/office/officeart/2016/7/layout/LinearArrowProcessNumbered"/>
    <dgm:cxn modelId="{9A708525-B25F-9B49-B567-4D6FDEDB73B3}" type="presParOf" srcId="{ED80CC36-AFB9-6F42-A1B9-84E2D1C0EE5F}" destId="{278E15C0-09DE-4440-9922-72928E051706}" srcOrd="2" destOrd="0" presId="urn:microsoft.com/office/officeart/2016/7/layout/LinearArrowProcessNumbered"/>
    <dgm:cxn modelId="{48327D23-3E31-DD40-A52A-DB423BB120D0}" type="presParOf" srcId="{B9DA115B-47D0-5341-8E67-4BC7D2547CD0}" destId="{A841420D-14DA-9B42-A024-1EE2637CCEDA}" srcOrd="1" destOrd="0" presId="urn:microsoft.com/office/officeart/2016/7/layout/LinearArrowProcessNumbered"/>
    <dgm:cxn modelId="{4F2B527F-3D64-6E46-85B6-68BC9F8F5D90}" type="presParOf" srcId="{B9DA115B-47D0-5341-8E67-4BC7D2547CD0}" destId="{A60BB3AD-20F9-834F-8146-637BAE1B1F9D}" srcOrd="2" destOrd="0" presId="urn:microsoft.com/office/officeart/2016/7/layout/LinearArrowProcessNumbered"/>
    <dgm:cxn modelId="{CA818494-2541-8241-B4C3-8E4DA731EE6D}" type="presParOf" srcId="{A60BB3AD-20F9-834F-8146-637BAE1B1F9D}" destId="{E554390E-94AD-3E44-B5F2-668A7637748E}" srcOrd="0" destOrd="0" presId="urn:microsoft.com/office/officeart/2016/7/layout/LinearArrowProcessNumbered"/>
    <dgm:cxn modelId="{FC41DA22-8E00-7644-A05D-99D6B2B96BB2}" type="presParOf" srcId="{A60BB3AD-20F9-834F-8146-637BAE1B1F9D}" destId="{39070CAC-7269-684D-8F66-1FE8F0096F3C}" srcOrd="1" destOrd="0" presId="urn:microsoft.com/office/officeart/2016/7/layout/LinearArrowProcessNumbered"/>
    <dgm:cxn modelId="{20D0F011-021F-2243-A365-87651185414B}" type="presParOf" srcId="{39070CAC-7269-684D-8F66-1FE8F0096F3C}" destId="{C4DA63CD-60B6-794D-B46B-6E4EC193F02B}" srcOrd="0" destOrd="0" presId="urn:microsoft.com/office/officeart/2016/7/layout/LinearArrowProcessNumbered"/>
    <dgm:cxn modelId="{4F675605-F94A-434F-AD73-AF51F54454EB}" type="presParOf" srcId="{39070CAC-7269-684D-8F66-1FE8F0096F3C}" destId="{71D4DFCD-0511-134F-A0C0-87AEE0F03EDC}" srcOrd="1" destOrd="0" presId="urn:microsoft.com/office/officeart/2016/7/layout/LinearArrowProcessNumbered"/>
    <dgm:cxn modelId="{7236FFB9-13A9-B049-919E-AD76F4D654BF}" type="presParOf" srcId="{39070CAC-7269-684D-8F66-1FE8F0096F3C}" destId="{77727170-A3B4-4A4F-83CD-6DDAA99B9524}" srcOrd="2" destOrd="0" presId="urn:microsoft.com/office/officeart/2016/7/layout/LinearArrowProcessNumbered"/>
    <dgm:cxn modelId="{BCC6C48C-1AFE-7B48-A987-8CA372694D17}" type="presParOf" srcId="{39070CAC-7269-684D-8F66-1FE8F0096F3C}" destId="{E5876372-77C0-5C42-9DA6-6C90EA4206C5}" srcOrd="3" destOrd="0" presId="urn:microsoft.com/office/officeart/2016/7/layout/LinearArrowProcessNumbered"/>
    <dgm:cxn modelId="{AB96FD3E-9EAC-1242-9881-6CB4BEB17E20}" type="presParOf" srcId="{A60BB3AD-20F9-834F-8146-637BAE1B1F9D}" destId="{F54E9E32-8DF5-A74A-BC2B-BAFC00158AA7}" srcOrd="2" destOrd="0" presId="urn:microsoft.com/office/officeart/2016/7/layout/LinearArrowProcessNumbered"/>
    <dgm:cxn modelId="{160D5F84-5A56-744E-BFF6-DFD45B8A4336}" type="presParOf" srcId="{B9DA115B-47D0-5341-8E67-4BC7D2547CD0}" destId="{A829408D-7DF4-7347-BC65-4831176F2B06}" srcOrd="3" destOrd="0" presId="urn:microsoft.com/office/officeart/2016/7/layout/LinearArrowProcessNumbered"/>
    <dgm:cxn modelId="{28F89AD9-9AB8-DB42-ADFF-0E3B2D5F0CC3}" type="presParOf" srcId="{B9DA115B-47D0-5341-8E67-4BC7D2547CD0}" destId="{6B20D858-8F61-E746-A488-56720DE760F4}" srcOrd="4" destOrd="0" presId="urn:microsoft.com/office/officeart/2016/7/layout/LinearArrowProcessNumbered"/>
    <dgm:cxn modelId="{EF5446DB-C190-D040-B417-F49791299360}" type="presParOf" srcId="{6B20D858-8F61-E746-A488-56720DE760F4}" destId="{193BD5F0-AF65-DD4F-9436-B0C1FF28F9F0}" srcOrd="0" destOrd="0" presId="urn:microsoft.com/office/officeart/2016/7/layout/LinearArrowProcessNumbered"/>
    <dgm:cxn modelId="{AE7A83D6-96EE-1048-94C5-B0DE4392B272}" type="presParOf" srcId="{6B20D858-8F61-E746-A488-56720DE760F4}" destId="{0C3627E4-47C1-A144-BF0C-2FD1242E7FE8}" srcOrd="1" destOrd="0" presId="urn:microsoft.com/office/officeart/2016/7/layout/LinearArrowProcessNumbered"/>
    <dgm:cxn modelId="{14738763-CC75-3149-9966-594276AB9382}" type="presParOf" srcId="{0C3627E4-47C1-A144-BF0C-2FD1242E7FE8}" destId="{EB208C4D-A73C-834D-A8B0-2DBE7E2B3C6A}" srcOrd="0" destOrd="0" presId="urn:microsoft.com/office/officeart/2016/7/layout/LinearArrowProcessNumbered"/>
    <dgm:cxn modelId="{DE40C385-2E9B-8B46-B9B3-4BE9C1931F39}" type="presParOf" srcId="{0C3627E4-47C1-A144-BF0C-2FD1242E7FE8}" destId="{4E32FFD5-CB2F-0E40-8910-5BD83EFE9C5B}" srcOrd="1" destOrd="0" presId="urn:microsoft.com/office/officeart/2016/7/layout/LinearArrowProcessNumbered"/>
    <dgm:cxn modelId="{6995EEAC-2E2A-AA4E-A4D6-7B2D673BE62F}" type="presParOf" srcId="{0C3627E4-47C1-A144-BF0C-2FD1242E7FE8}" destId="{0FCC1034-93B4-B140-9B11-F66EC12FD7B0}" srcOrd="2" destOrd="0" presId="urn:microsoft.com/office/officeart/2016/7/layout/LinearArrowProcessNumbered"/>
    <dgm:cxn modelId="{6103C5F6-59E5-BE43-9B68-18C13170B152}" type="presParOf" srcId="{0C3627E4-47C1-A144-BF0C-2FD1242E7FE8}" destId="{E3766CB9-3A4C-CD4D-8A99-19354FC95046}" srcOrd="3" destOrd="0" presId="urn:microsoft.com/office/officeart/2016/7/layout/LinearArrowProcessNumbered"/>
    <dgm:cxn modelId="{300E77F9-BBC6-C141-AFB2-9901B76F4AFF}" type="presParOf" srcId="{6B20D858-8F61-E746-A488-56720DE760F4}" destId="{DD09AB55-CD8F-9246-95E8-6F65A3DA509B}" srcOrd="2" destOrd="0" presId="urn:microsoft.com/office/officeart/2016/7/layout/LinearArrowProcessNumbered"/>
    <dgm:cxn modelId="{B26F7B5D-15EF-914A-A625-762699322C49}" type="presParOf" srcId="{B9DA115B-47D0-5341-8E67-4BC7D2547CD0}" destId="{C97B319E-EF5E-E144-A68F-E63B3F7E8F1F}" srcOrd="5" destOrd="0" presId="urn:microsoft.com/office/officeart/2016/7/layout/LinearArrowProcessNumbered"/>
    <dgm:cxn modelId="{82DAE385-F22F-234C-A011-698D2DDC9C0D}" type="presParOf" srcId="{B9DA115B-47D0-5341-8E67-4BC7D2547CD0}" destId="{417DBAFA-F1F0-B448-B3F5-2218F53C0ACE}" srcOrd="6" destOrd="0" presId="urn:microsoft.com/office/officeart/2016/7/layout/LinearArrowProcessNumbered"/>
    <dgm:cxn modelId="{CEBB6BDA-FF07-6445-ADBC-4C0B3F23FA58}" type="presParOf" srcId="{417DBAFA-F1F0-B448-B3F5-2218F53C0ACE}" destId="{3C376F94-7468-FC43-8E84-1F1D1843BB05}" srcOrd="0" destOrd="0" presId="urn:microsoft.com/office/officeart/2016/7/layout/LinearArrowProcessNumbered"/>
    <dgm:cxn modelId="{95595099-35B7-3A4F-B45F-F49A358BA345}" type="presParOf" srcId="{417DBAFA-F1F0-B448-B3F5-2218F53C0ACE}" destId="{7126B234-ED1F-5547-982C-360B58B8EA52}" srcOrd="1" destOrd="0" presId="urn:microsoft.com/office/officeart/2016/7/layout/LinearArrowProcessNumbered"/>
    <dgm:cxn modelId="{8F9F636E-E28C-1143-99DF-CBD36863DB1D}" type="presParOf" srcId="{7126B234-ED1F-5547-982C-360B58B8EA52}" destId="{856D4B50-0A09-E647-9174-9A82F392DA51}" srcOrd="0" destOrd="0" presId="urn:microsoft.com/office/officeart/2016/7/layout/LinearArrowProcessNumbered"/>
    <dgm:cxn modelId="{3C1DB9BB-5EAA-F14D-8E18-48A1C6AEE0FB}" type="presParOf" srcId="{7126B234-ED1F-5547-982C-360B58B8EA52}" destId="{1A87772C-41E0-7142-BB2D-22AE192A1DD4}" srcOrd="1" destOrd="0" presId="urn:microsoft.com/office/officeart/2016/7/layout/LinearArrowProcessNumbered"/>
    <dgm:cxn modelId="{8045BD54-D4D9-194A-9A9E-97F327FABA47}" type="presParOf" srcId="{7126B234-ED1F-5547-982C-360B58B8EA52}" destId="{57811B61-4400-F24E-84C8-8A45BB071C20}" srcOrd="2" destOrd="0" presId="urn:microsoft.com/office/officeart/2016/7/layout/LinearArrowProcessNumbered"/>
    <dgm:cxn modelId="{C7C74169-E9C9-A141-B79E-0F1078EB20F0}" type="presParOf" srcId="{7126B234-ED1F-5547-982C-360B58B8EA52}" destId="{4BA16234-C23E-1441-97B3-19914E9BA40A}" srcOrd="3" destOrd="0" presId="urn:microsoft.com/office/officeart/2016/7/layout/LinearArrowProcessNumbered"/>
    <dgm:cxn modelId="{93524A71-3E52-6F45-8E14-599F84ED685F}" type="presParOf" srcId="{417DBAFA-F1F0-B448-B3F5-2218F53C0ACE}" destId="{94A37B97-7E7A-B84A-879B-2E50A41947B9}" srcOrd="2" destOrd="0" presId="urn:microsoft.com/office/officeart/2016/7/layout/LinearArrowProcessNumbered"/>
    <dgm:cxn modelId="{A7ABE5C3-C67D-AB46-BE58-07AC3064B01B}" type="presParOf" srcId="{B9DA115B-47D0-5341-8E67-4BC7D2547CD0}" destId="{A2D4C65C-2784-FF44-9935-FCE045EE43DE}" srcOrd="7" destOrd="0" presId="urn:microsoft.com/office/officeart/2016/7/layout/LinearArrowProcessNumbered"/>
    <dgm:cxn modelId="{CB9C5B7C-1023-694D-BBEE-028091E11215}" type="presParOf" srcId="{B9DA115B-47D0-5341-8E67-4BC7D2547CD0}" destId="{4C567C6D-AC7C-424C-BB4F-775C4CB29FB3}" srcOrd="8" destOrd="0" presId="urn:microsoft.com/office/officeart/2016/7/layout/LinearArrowProcessNumbered"/>
    <dgm:cxn modelId="{C6B2C495-5234-D64B-AF22-C7528B956F54}" type="presParOf" srcId="{4C567C6D-AC7C-424C-BB4F-775C4CB29FB3}" destId="{D7C5BC58-FE03-FB48-85AD-EE78B9E09C64}" srcOrd="0" destOrd="0" presId="urn:microsoft.com/office/officeart/2016/7/layout/LinearArrowProcessNumbered"/>
    <dgm:cxn modelId="{1B96DBD5-0DE8-CA49-AA44-A5A4D86C093C}" type="presParOf" srcId="{4C567C6D-AC7C-424C-BB4F-775C4CB29FB3}" destId="{56B61C09-90A1-C349-88C6-F42B17CD0E23}" srcOrd="1" destOrd="0" presId="urn:microsoft.com/office/officeart/2016/7/layout/LinearArrowProcessNumbered"/>
    <dgm:cxn modelId="{CE66D560-3FE8-EA44-B593-00CBB9C26CE7}" type="presParOf" srcId="{56B61C09-90A1-C349-88C6-F42B17CD0E23}" destId="{752256DA-1D08-3F4D-8875-55B0D71B52CD}" srcOrd="0" destOrd="0" presId="urn:microsoft.com/office/officeart/2016/7/layout/LinearArrowProcessNumbered"/>
    <dgm:cxn modelId="{B0FAF766-AD55-2E4A-97D1-65D039720E5F}" type="presParOf" srcId="{56B61C09-90A1-C349-88C6-F42B17CD0E23}" destId="{D96E0083-FF4D-6044-A5AE-2CEE67145F10}" srcOrd="1" destOrd="0" presId="urn:microsoft.com/office/officeart/2016/7/layout/LinearArrowProcessNumbered"/>
    <dgm:cxn modelId="{F0DD7F5A-0E85-A04A-BD4A-75A42F308136}" type="presParOf" srcId="{56B61C09-90A1-C349-88C6-F42B17CD0E23}" destId="{B4BEBB62-E00F-6440-80FD-B638677D12ED}" srcOrd="2" destOrd="0" presId="urn:microsoft.com/office/officeart/2016/7/layout/LinearArrowProcessNumbered"/>
    <dgm:cxn modelId="{2406C542-0E1D-4447-ADD3-A4C996279622}" type="presParOf" srcId="{56B61C09-90A1-C349-88C6-F42B17CD0E23}" destId="{78357FDA-BB8D-E34D-92D8-9AD4BDE16062}" srcOrd="3" destOrd="0" presId="urn:microsoft.com/office/officeart/2016/7/layout/LinearArrowProcessNumbered"/>
    <dgm:cxn modelId="{CFBBC3A1-F281-7943-99ED-5D7B1FD656BC}" type="presParOf" srcId="{4C567C6D-AC7C-424C-BB4F-775C4CB29FB3}" destId="{3F645E22-66D7-344C-AA12-4040723320D3}"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793F1DC-AB81-A646-A4E2-4864F6A1BCD9}" type="doc">
      <dgm:prSet loTypeId="urn:microsoft.com/office/officeart/2005/8/layout/default" loCatId="" qsTypeId="urn:microsoft.com/office/officeart/2005/8/quickstyle/simple1" qsCatId="simple" csTypeId="urn:microsoft.com/office/officeart/2005/8/colors/accent2_3" csCatId="accent2" phldr="1"/>
      <dgm:spPr/>
      <dgm:t>
        <a:bodyPr/>
        <a:lstStyle/>
        <a:p>
          <a:endParaRPr lang="en-GB"/>
        </a:p>
      </dgm:t>
    </dgm:pt>
    <dgm:pt modelId="{11C1B844-79F1-7C40-9D1A-C7A8CAB2FBE0}">
      <dgm:prSet phldrT="[Text]"/>
      <dgm:spPr/>
      <dgm:t>
        <a:bodyPr/>
        <a:lstStyle/>
        <a:p>
          <a:r>
            <a:rPr lang="en-GB" dirty="0"/>
            <a:t>Accuracy</a:t>
          </a:r>
        </a:p>
        <a:p>
          <a:r>
            <a:rPr lang="en-GB" dirty="0"/>
            <a:t>0.63</a:t>
          </a:r>
        </a:p>
      </dgm:t>
    </dgm:pt>
    <dgm:pt modelId="{0B8CFD89-CD4A-F444-A4CF-DF76816E14AB}" type="parTrans" cxnId="{8BB9097E-2D69-854E-B442-1AED6CCCB555}">
      <dgm:prSet/>
      <dgm:spPr/>
      <dgm:t>
        <a:bodyPr/>
        <a:lstStyle/>
        <a:p>
          <a:endParaRPr lang="en-GB"/>
        </a:p>
      </dgm:t>
    </dgm:pt>
    <dgm:pt modelId="{8AE974C4-1F67-1C41-8043-A13767B17A88}" type="sibTrans" cxnId="{8BB9097E-2D69-854E-B442-1AED6CCCB555}">
      <dgm:prSet/>
      <dgm:spPr/>
      <dgm:t>
        <a:bodyPr/>
        <a:lstStyle/>
        <a:p>
          <a:endParaRPr lang="en-GB"/>
        </a:p>
      </dgm:t>
    </dgm:pt>
    <dgm:pt modelId="{A07EC6C3-72D6-8844-821F-AB646A2B5C39}">
      <dgm:prSet phldrT="[Text]"/>
      <dgm:spPr/>
      <dgm:t>
        <a:bodyPr/>
        <a:lstStyle/>
        <a:p>
          <a:r>
            <a:rPr lang="en-GB" dirty="0"/>
            <a:t>Precision</a:t>
          </a:r>
        </a:p>
        <a:p>
          <a:r>
            <a:rPr lang="en-GB" dirty="0"/>
            <a:t>0.63</a:t>
          </a:r>
        </a:p>
      </dgm:t>
    </dgm:pt>
    <dgm:pt modelId="{F6CA8562-7B25-0042-AEB2-01A8356CBA4F}" type="parTrans" cxnId="{27A609C7-B2A2-F140-A366-7133E62C8679}">
      <dgm:prSet/>
      <dgm:spPr/>
      <dgm:t>
        <a:bodyPr/>
        <a:lstStyle/>
        <a:p>
          <a:endParaRPr lang="en-GB"/>
        </a:p>
      </dgm:t>
    </dgm:pt>
    <dgm:pt modelId="{9CC0AFA7-4304-3C4A-BF9D-9C9A565DA762}" type="sibTrans" cxnId="{27A609C7-B2A2-F140-A366-7133E62C8679}">
      <dgm:prSet/>
      <dgm:spPr/>
      <dgm:t>
        <a:bodyPr/>
        <a:lstStyle/>
        <a:p>
          <a:endParaRPr lang="en-GB"/>
        </a:p>
      </dgm:t>
    </dgm:pt>
    <dgm:pt modelId="{4ED14E9F-3D40-344E-BFBC-331071AB14EA}">
      <dgm:prSet phldrT="[Text]"/>
      <dgm:spPr/>
      <dgm:t>
        <a:bodyPr/>
        <a:lstStyle/>
        <a:p>
          <a:r>
            <a:rPr lang="en-GB" dirty="0"/>
            <a:t>Recall</a:t>
          </a:r>
        </a:p>
        <a:p>
          <a:r>
            <a:rPr lang="en-GB" dirty="0"/>
            <a:t>0.63</a:t>
          </a:r>
        </a:p>
      </dgm:t>
    </dgm:pt>
    <dgm:pt modelId="{B77CAB37-D922-334C-942C-0FC9630D0249}" type="parTrans" cxnId="{51D861C2-B606-C84B-9F34-7CA808C63080}">
      <dgm:prSet/>
      <dgm:spPr/>
      <dgm:t>
        <a:bodyPr/>
        <a:lstStyle/>
        <a:p>
          <a:endParaRPr lang="en-GB"/>
        </a:p>
      </dgm:t>
    </dgm:pt>
    <dgm:pt modelId="{9A00289D-6BBB-F14A-ADAC-DA18BCEF7EF2}" type="sibTrans" cxnId="{51D861C2-B606-C84B-9F34-7CA808C63080}">
      <dgm:prSet/>
      <dgm:spPr/>
      <dgm:t>
        <a:bodyPr/>
        <a:lstStyle/>
        <a:p>
          <a:endParaRPr lang="en-GB"/>
        </a:p>
      </dgm:t>
    </dgm:pt>
    <dgm:pt modelId="{3E13C911-B3D1-AE4B-A47E-E7A5EF8E996C}">
      <dgm:prSet/>
      <dgm:spPr/>
      <dgm:t>
        <a:bodyPr/>
        <a:lstStyle/>
        <a:p>
          <a:r>
            <a:rPr lang="en-GB" dirty="0"/>
            <a:t>F1 score</a:t>
          </a:r>
        </a:p>
        <a:p>
          <a:r>
            <a:rPr lang="en-GB" dirty="0"/>
            <a:t>0.62</a:t>
          </a:r>
        </a:p>
      </dgm:t>
    </dgm:pt>
    <dgm:pt modelId="{7DAF6E79-3059-C24C-BA61-1814372D1670}" type="parTrans" cxnId="{BA4AD831-815B-E14C-8B20-B37D98B4BF4C}">
      <dgm:prSet/>
      <dgm:spPr/>
    </dgm:pt>
    <dgm:pt modelId="{4DD7CFEB-DC22-594B-9BC5-18CB4A8E1EEB}" type="sibTrans" cxnId="{BA4AD831-815B-E14C-8B20-B37D98B4BF4C}">
      <dgm:prSet/>
      <dgm:spPr/>
      <dgm:t>
        <a:bodyPr/>
        <a:lstStyle/>
        <a:p>
          <a:endParaRPr lang="en-GB"/>
        </a:p>
      </dgm:t>
    </dgm:pt>
    <dgm:pt modelId="{0AC8D2D4-0612-5146-87D7-B9375C315ED0}" type="pres">
      <dgm:prSet presAssocID="{3793F1DC-AB81-A646-A4E2-4864F6A1BCD9}" presName="diagram" presStyleCnt="0">
        <dgm:presLayoutVars>
          <dgm:dir/>
          <dgm:resizeHandles val="exact"/>
        </dgm:presLayoutVars>
      </dgm:prSet>
      <dgm:spPr/>
    </dgm:pt>
    <dgm:pt modelId="{64B73CAB-56CE-E94B-BE09-DE07AA9A7257}" type="pres">
      <dgm:prSet presAssocID="{11C1B844-79F1-7C40-9D1A-C7A8CAB2FBE0}" presName="node" presStyleLbl="node1" presStyleIdx="0" presStyleCnt="4">
        <dgm:presLayoutVars>
          <dgm:bulletEnabled val="1"/>
        </dgm:presLayoutVars>
      </dgm:prSet>
      <dgm:spPr/>
    </dgm:pt>
    <dgm:pt modelId="{BA6B5503-C17E-104D-BD9D-11E534193D9C}" type="pres">
      <dgm:prSet presAssocID="{8AE974C4-1F67-1C41-8043-A13767B17A88}" presName="sibTrans" presStyleCnt="0"/>
      <dgm:spPr/>
    </dgm:pt>
    <dgm:pt modelId="{AADE71D4-F3F3-5B44-B87B-4E4F947BDB12}" type="pres">
      <dgm:prSet presAssocID="{3E13C911-B3D1-AE4B-A47E-E7A5EF8E996C}" presName="node" presStyleLbl="node1" presStyleIdx="1" presStyleCnt="4">
        <dgm:presLayoutVars>
          <dgm:bulletEnabled val="1"/>
        </dgm:presLayoutVars>
      </dgm:prSet>
      <dgm:spPr/>
    </dgm:pt>
    <dgm:pt modelId="{5FB29EBE-7993-0045-B6B1-7F481D78C1F9}" type="pres">
      <dgm:prSet presAssocID="{4DD7CFEB-DC22-594B-9BC5-18CB4A8E1EEB}" presName="sibTrans" presStyleCnt="0"/>
      <dgm:spPr/>
    </dgm:pt>
    <dgm:pt modelId="{67E87EE9-1A2C-CA42-BB30-0C79520155D5}" type="pres">
      <dgm:prSet presAssocID="{A07EC6C3-72D6-8844-821F-AB646A2B5C39}" presName="node" presStyleLbl="node1" presStyleIdx="2" presStyleCnt="4">
        <dgm:presLayoutVars>
          <dgm:bulletEnabled val="1"/>
        </dgm:presLayoutVars>
      </dgm:prSet>
      <dgm:spPr/>
    </dgm:pt>
    <dgm:pt modelId="{7B43EEF1-85BD-E348-B78E-1D8C66AA14E2}" type="pres">
      <dgm:prSet presAssocID="{9CC0AFA7-4304-3C4A-BF9D-9C9A565DA762}" presName="sibTrans" presStyleCnt="0"/>
      <dgm:spPr/>
    </dgm:pt>
    <dgm:pt modelId="{54309518-4C26-844E-9980-4E103AA6E0D6}" type="pres">
      <dgm:prSet presAssocID="{4ED14E9F-3D40-344E-BFBC-331071AB14EA}" presName="node" presStyleLbl="node1" presStyleIdx="3" presStyleCnt="4">
        <dgm:presLayoutVars>
          <dgm:bulletEnabled val="1"/>
        </dgm:presLayoutVars>
      </dgm:prSet>
      <dgm:spPr/>
    </dgm:pt>
  </dgm:ptLst>
  <dgm:cxnLst>
    <dgm:cxn modelId="{BA4AD831-815B-E14C-8B20-B37D98B4BF4C}" srcId="{3793F1DC-AB81-A646-A4E2-4864F6A1BCD9}" destId="{3E13C911-B3D1-AE4B-A47E-E7A5EF8E996C}" srcOrd="1" destOrd="0" parTransId="{7DAF6E79-3059-C24C-BA61-1814372D1670}" sibTransId="{4DD7CFEB-DC22-594B-9BC5-18CB4A8E1EEB}"/>
    <dgm:cxn modelId="{4438A336-E9E3-4C4E-981D-CD4376A42D27}" type="presOf" srcId="{3793F1DC-AB81-A646-A4E2-4864F6A1BCD9}" destId="{0AC8D2D4-0612-5146-87D7-B9375C315ED0}" srcOrd="0" destOrd="0" presId="urn:microsoft.com/office/officeart/2005/8/layout/default"/>
    <dgm:cxn modelId="{8BB9097E-2D69-854E-B442-1AED6CCCB555}" srcId="{3793F1DC-AB81-A646-A4E2-4864F6A1BCD9}" destId="{11C1B844-79F1-7C40-9D1A-C7A8CAB2FBE0}" srcOrd="0" destOrd="0" parTransId="{0B8CFD89-CD4A-F444-A4CF-DF76816E14AB}" sibTransId="{8AE974C4-1F67-1C41-8043-A13767B17A88}"/>
    <dgm:cxn modelId="{0D1DCB8E-2386-D44D-98D7-153985FF7A03}" type="presOf" srcId="{3E13C911-B3D1-AE4B-A47E-E7A5EF8E996C}" destId="{AADE71D4-F3F3-5B44-B87B-4E4F947BDB12}" srcOrd="0" destOrd="0" presId="urn:microsoft.com/office/officeart/2005/8/layout/default"/>
    <dgm:cxn modelId="{48F077A3-058B-1342-ACFE-91F618E586CA}" type="presOf" srcId="{11C1B844-79F1-7C40-9D1A-C7A8CAB2FBE0}" destId="{64B73CAB-56CE-E94B-BE09-DE07AA9A7257}" srcOrd="0" destOrd="0" presId="urn:microsoft.com/office/officeart/2005/8/layout/default"/>
    <dgm:cxn modelId="{51D861C2-B606-C84B-9F34-7CA808C63080}" srcId="{3793F1DC-AB81-A646-A4E2-4864F6A1BCD9}" destId="{4ED14E9F-3D40-344E-BFBC-331071AB14EA}" srcOrd="3" destOrd="0" parTransId="{B77CAB37-D922-334C-942C-0FC9630D0249}" sibTransId="{9A00289D-6BBB-F14A-ADAC-DA18BCEF7EF2}"/>
    <dgm:cxn modelId="{23A2C1C4-DD87-F048-99A2-2602A5FA13EE}" type="presOf" srcId="{A07EC6C3-72D6-8844-821F-AB646A2B5C39}" destId="{67E87EE9-1A2C-CA42-BB30-0C79520155D5}" srcOrd="0" destOrd="0" presId="urn:microsoft.com/office/officeart/2005/8/layout/default"/>
    <dgm:cxn modelId="{27A609C7-B2A2-F140-A366-7133E62C8679}" srcId="{3793F1DC-AB81-A646-A4E2-4864F6A1BCD9}" destId="{A07EC6C3-72D6-8844-821F-AB646A2B5C39}" srcOrd="2" destOrd="0" parTransId="{F6CA8562-7B25-0042-AEB2-01A8356CBA4F}" sibTransId="{9CC0AFA7-4304-3C4A-BF9D-9C9A565DA762}"/>
    <dgm:cxn modelId="{103A9AD3-4B6D-914B-85BC-5508F9A0B610}" type="presOf" srcId="{4ED14E9F-3D40-344E-BFBC-331071AB14EA}" destId="{54309518-4C26-844E-9980-4E103AA6E0D6}" srcOrd="0" destOrd="0" presId="urn:microsoft.com/office/officeart/2005/8/layout/default"/>
    <dgm:cxn modelId="{D501BD41-5B73-B245-A6DD-02A23A87DB60}" type="presParOf" srcId="{0AC8D2D4-0612-5146-87D7-B9375C315ED0}" destId="{64B73CAB-56CE-E94B-BE09-DE07AA9A7257}" srcOrd="0" destOrd="0" presId="urn:microsoft.com/office/officeart/2005/8/layout/default"/>
    <dgm:cxn modelId="{7F953BDD-41E0-3B44-A479-9EA52457BB96}" type="presParOf" srcId="{0AC8D2D4-0612-5146-87D7-B9375C315ED0}" destId="{BA6B5503-C17E-104D-BD9D-11E534193D9C}" srcOrd="1" destOrd="0" presId="urn:microsoft.com/office/officeart/2005/8/layout/default"/>
    <dgm:cxn modelId="{4D58459B-07C5-134B-BAD1-22B41941320A}" type="presParOf" srcId="{0AC8D2D4-0612-5146-87D7-B9375C315ED0}" destId="{AADE71D4-F3F3-5B44-B87B-4E4F947BDB12}" srcOrd="2" destOrd="0" presId="urn:microsoft.com/office/officeart/2005/8/layout/default"/>
    <dgm:cxn modelId="{8513DE04-79D9-9242-88C6-30AEF97564EE}" type="presParOf" srcId="{0AC8D2D4-0612-5146-87D7-B9375C315ED0}" destId="{5FB29EBE-7993-0045-B6B1-7F481D78C1F9}" srcOrd="3" destOrd="0" presId="urn:microsoft.com/office/officeart/2005/8/layout/default"/>
    <dgm:cxn modelId="{44C07A8A-B37D-A049-BD9A-A076225D9D5C}" type="presParOf" srcId="{0AC8D2D4-0612-5146-87D7-B9375C315ED0}" destId="{67E87EE9-1A2C-CA42-BB30-0C79520155D5}" srcOrd="4" destOrd="0" presId="urn:microsoft.com/office/officeart/2005/8/layout/default"/>
    <dgm:cxn modelId="{B4AB0D7E-6CD8-EA44-B21E-E5DD4FD73950}" type="presParOf" srcId="{0AC8D2D4-0612-5146-87D7-B9375C315ED0}" destId="{7B43EEF1-85BD-E348-B78E-1D8C66AA14E2}" srcOrd="5" destOrd="0" presId="urn:microsoft.com/office/officeart/2005/8/layout/default"/>
    <dgm:cxn modelId="{4CCA5A43-7AA9-1A46-AEAC-FE6942366E65}" type="presParOf" srcId="{0AC8D2D4-0612-5146-87D7-B9375C315ED0}" destId="{54309518-4C26-844E-9980-4E103AA6E0D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0CE2CD1-C270-AC47-B135-ABB4052BD31A}" type="doc">
      <dgm:prSet loTypeId="urn:microsoft.com/office/officeart/2005/8/layout/hierarchy5" loCatId="" qsTypeId="urn:microsoft.com/office/officeart/2005/8/quickstyle/simple1" qsCatId="simple" csTypeId="urn:microsoft.com/office/officeart/2005/8/colors/accent1_2" csCatId="accent1" phldr="1"/>
      <dgm:spPr/>
      <dgm:t>
        <a:bodyPr/>
        <a:lstStyle/>
        <a:p>
          <a:endParaRPr lang="en-GB"/>
        </a:p>
      </dgm:t>
    </dgm:pt>
    <dgm:pt modelId="{BB13ECD6-CC89-F44A-B8A1-5980D16E37F2}">
      <dgm:prSet phldrT="[Text]"/>
      <dgm:spPr/>
      <dgm:t>
        <a:bodyPr/>
        <a:lstStyle/>
        <a:p>
          <a:r>
            <a:rPr lang="en-GB" dirty="0"/>
            <a:t>Faces</a:t>
          </a:r>
        </a:p>
      </dgm:t>
    </dgm:pt>
    <dgm:pt modelId="{FDB811B6-19B8-0648-A9B9-5C0E00633809}" type="parTrans" cxnId="{BB87E78D-AAA4-844B-A8C7-53615E3F0AC6}">
      <dgm:prSet/>
      <dgm:spPr/>
      <dgm:t>
        <a:bodyPr/>
        <a:lstStyle/>
        <a:p>
          <a:endParaRPr lang="en-GB"/>
        </a:p>
      </dgm:t>
    </dgm:pt>
    <dgm:pt modelId="{DDB365FA-DF35-DD4F-9634-9923BCA69F5A}" type="sibTrans" cxnId="{BB87E78D-AAA4-844B-A8C7-53615E3F0AC6}">
      <dgm:prSet/>
      <dgm:spPr/>
      <dgm:t>
        <a:bodyPr/>
        <a:lstStyle/>
        <a:p>
          <a:endParaRPr lang="en-GB"/>
        </a:p>
      </dgm:t>
    </dgm:pt>
    <dgm:pt modelId="{062EE9C6-61EE-6F49-AB80-0F2882D81758}">
      <dgm:prSet phldrT="[Text]"/>
      <dgm:spPr/>
      <dgm:t>
        <a:bodyPr/>
        <a:lstStyle/>
        <a:p>
          <a:r>
            <a:rPr lang="en-GB" dirty="0"/>
            <a:t>Gender</a:t>
          </a:r>
        </a:p>
      </dgm:t>
    </dgm:pt>
    <dgm:pt modelId="{8D73AB38-ABC4-4442-8AAD-2FD4DE83B357}" type="parTrans" cxnId="{6134B1FD-EB7F-884C-8187-CBE717F5B02C}">
      <dgm:prSet/>
      <dgm:spPr/>
      <dgm:t>
        <a:bodyPr/>
        <a:lstStyle/>
        <a:p>
          <a:endParaRPr lang="en-GB"/>
        </a:p>
      </dgm:t>
    </dgm:pt>
    <dgm:pt modelId="{113150B2-221E-6C49-A8C8-55856225A971}" type="sibTrans" cxnId="{6134B1FD-EB7F-884C-8187-CBE717F5B02C}">
      <dgm:prSet/>
      <dgm:spPr/>
      <dgm:t>
        <a:bodyPr/>
        <a:lstStyle/>
        <a:p>
          <a:endParaRPr lang="en-GB"/>
        </a:p>
      </dgm:t>
    </dgm:pt>
    <dgm:pt modelId="{1AA9EF20-55AF-2947-9A37-B1F95B55962A}">
      <dgm:prSet phldrT="[Text]"/>
      <dgm:spPr/>
      <dgm:t>
        <a:bodyPr/>
        <a:lstStyle/>
        <a:p>
          <a:r>
            <a:rPr lang="en-GB" dirty="0"/>
            <a:t>Age</a:t>
          </a:r>
        </a:p>
      </dgm:t>
    </dgm:pt>
    <dgm:pt modelId="{06280C7C-0742-1443-BB78-D24AB98FB64E}" type="parTrans" cxnId="{CB915DED-1E75-1841-A8AC-0E88E70DD3F9}">
      <dgm:prSet/>
      <dgm:spPr/>
      <dgm:t>
        <a:bodyPr/>
        <a:lstStyle/>
        <a:p>
          <a:endParaRPr lang="en-GB"/>
        </a:p>
      </dgm:t>
    </dgm:pt>
    <dgm:pt modelId="{36484D42-AB32-1846-8721-73B0C6213695}" type="sibTrans" cxnId="{CB915DED-1E75-1841-A8AC-0E88E70DD3F9}">
      <dgm:prSet/>
      <dgm:spPr/>
      <dgm:t>
        <a:bodyPr/>
        <a:lstStyle/>
        <a:p>
          <a:endParaRPr lang="en-GB"/>
        </a:p>
      </dgm:t>
    </dgm:pt>
    <dgm:pt modelId="{D76A7BCE-0D72-D94E-AA93-6DFAB087A586}">
      <dgm:prSet phldrT="[Text]"/>
      <dgm:spPr/>
      <dgm:t>
        <a:bodyPr/>
        <a:lstStyle/>
        <a:p>
          <a:r>
            <a:rPr lang="en-GB" dirty="0"/>
            <a:t>Face Detection</a:t>
          </a:r>
        </a:p>
      </dgm:t>
    </dgm:pt>
    <dgm:pt modelId="{C14A9A09-C7AB-7A49-A4DD-D82D62CE7E84}" type="parTrans" cxnId="{2FA9C1F3-C4FB-C14A-B3B3-E73AA1F7AF8F}">
      <dgm:prSet/>
      <dgm:spPr/>
      <dgm:t>
        <a:bodyPr/>
        <a:lstStyle/>
        <a:p>
          <a:endParaRPr lang="en-GB"/>
        </a:p>
      </dgm:t>
    </dgm:pt>
    <dgm:pt modelId="{93478F69-B4C0-E042-B8EA-1800B89EABF0}" type="sibTrans" cxnId="{2FA9C1F3-C4FB-C14A-B3B3-E73AA1F7AF8F}">
      <dgm:prSet/>
      <dgm:spPr/>
      <dgm:t>
        <a:bodyPr/>
        <a:lstStyle/>
        <a:p>
          <a:endParaRPr lang="en-GB"/>
        </a:p>
      </dgm:t>
    </dgm:pt>
    <dgm:pt modelId="{B5774376-4564-6B48-BE38-E285C168A5B6}">
      <dgm:prSet phldrT="[Text]"/>
      <dgm:spPr/>
      <dgm:t>
        <a:bodyPr/>
        <a:lstStyle/>
        <a:p>
          <a:r>
            <a:rPr lang="en-GB" dirty="0"/>
            <a:t>Predictive model</a:t>
          </a:r>
        </a:p>
      </dgm:t>
    </dgm:pt>
    <dgm:pt modelId="{361A9A72-BD92-9749-9137-75BBA67F21FF}" type="parTrans" cxnId="{852BEA4D-E3A9-234B-A943-39494BC8DEC3}">
      <dgm:prSet/>
      <dgm:spPr/>
      <dgm:t>
        <a:bodyPr/>
        <a:lstStyle/>
        <a:p>
          <a:endParaRPr lang="en-GB"/>
        </a:p>
      </dgm:t>
    </dgm:pt>
    <dgm:pt modelId="{181999CD-DF78-3F49-A03A-510C796B98F2}" type="sibTrans" cxnId="{852BEA4D-E3A9-234B-A943-39494BC8DEC3}">
      <dgm:prSet/>
      <dgm:spPr/>
      <dgm:t>
        <a:bodyPr/>
        <a:lstStyle/>
        <a:p>
          <a:endParaRPr lang="en-GB"/>
        </a:p>
      </dgm:t>
    </dgm:pt>
    <dgm:pt modelId="{685D9462-7487-D44A-B3CE-7D72D9338B33}">
      <dgm:prSet phldrT="[Text]"/>
      <dgm:spPr/>
      <dgm:t>
        <a:bodyPr/>
        <a:lstStyle/>
        <a:p>
          <a:r>
            <a:rPr lang="en-GB" dirty="0"/>
            <a:t>Output</a:t>
          </a:r>
        </a:p>
      </dgm:t>
    </dgm:pt>
    <dgm:pt modelId="{1A56BB94-F7ED-1648-B090-F21687BCA9B0}" type="parTrans" cxnId="{12E66674-E602-6D45-809D-4A33F2876718}">
      <dgm:prSet/>
      <dgm:spPr/>
      <dgm:t>
        <a:bodyPr/>
        <a:lstStyle/>
        <a:p>
          <a:endParaRPr lang="en-GB"/>
        </a:p>
      </dgm:t>
    </dgm:pt>
    <dgm:pt modelId="{B3507DF1-AB62-EB47-91C5-FA8053C51088}" type="sibTrans" cxnId="{12E66674-E602-6D45-809D-4A33F2876718}">
      <dgm:prSet/>
      <dgm:spPr/>
      <dgm:t>
        <a:bodyPr/>
        <a:lstStyle/>
        <a:p>
          <a:endParaRPr lang="en-GB"/>
        </a:p>
      </dgm:t>
    </dgm:pt>
    <dgm:pt modelId="{DC27D219-AE0F-774D-BECF-402233448531}">
      <dgm:prSet/>
      <dgm:spPr/>
      <dgm:t>
        <a:bodyPr/>
        <a:lstStyle/>
        <a:p>
          <a:r>
            <a:rPr lang="en-GB" dirty="0"/>
            <a:t>Race</a:t>
          </a:r>
        </a:p>
      </dgm:t>
    </dgm:pt>
    <dgm:pt modelId="{AA92CB3E-7607-B449-8F05-32CD68FC81AF}" type="parTrans" cxnId="{2FB1E860-423D-4A4D-B0E5-D2A22330E6E1}">
      <dgm:prSet/>
      <dgm:spPr/>
      <dgm:t>
        <a:bodyPr/>
        <a:lstStyle/>
        <a:p>
          <a:endParaRPr lang="en-GB"/>
        </a:p>
      </dgm:t>
    </dgm:pt>
    <dgm:pt modelId="{2DEFFFD1-FD37-AC4A-852A-886E41680A2C}" type="sibTrans" cxnId="{2FB1E860-423D-4A4D-B0E5-D2A22330E6E1}">
      <dgm:prSet/>
      <dgm:spPr/>
      <dgm:t>
        <a:bodyPr/>
        <a:lstStyle/>
        <a:p>
          <a:endParaRPr lang="en-GB"/>
        </a:p>
      </dgm:t>
    </dgm:pt>
    <dgm:pt modelId="{E0B494CD-BA64-C647-8F79-9D57DFF8D785}" type="pres">
      <dgm:prSet presAssocID="{60CE2CD1-C270-AC47-B135-ABB4052BD31A}" presName="mainComposite" presStyleCnt="0">
        <dgm:presLayoutVars>
          <dgm:chPref val="1"/>
          <dgm:dir/>
          <dgm:animOne val="branch"/>
          <dgm:animLvl val="lvl"/>
          <dgm:resizeHandles val="exact"/>
        </dgm:presLayoutVars>
      </dgm:prSet>
      <dgm:spPr/>
    </dgm:pt>
    <dgm:pt modelId="{2091F3CC-E5A8-E340-B0D2-93D400761382}" type="pres">
      <dgm:prSet presAssocID="{60CE2CD1-C270-AC47-B135-ABB4052BD31A}" presName="hierFlow" presStyleCnt="0"/>
      <dgm:spPr/>
    </dgm:pt>
    <dgm:pt modelId="{DDEA58A6-F142-514A-BB0E-3292E4017D4F}" type="pres">
      <dgm:prSet presAssocID="{60CE2CD1-C270-AC47-B135-ABB4052BD31A}" presName="firstBuf" presStyleCnt="0"/>
      <dgm:spPr/>
    </dgm:pt>
    <dgm:pt modelId="{3F0D29C3-75DA-3042-A81C-10885F18445D}" type="pres">
      <dgm:prSet presAssocID="{60CE2CD1-C270-AC47-B135-ABB4052BD31A}" presName="hierChild1" presStyleCnt="0">
        <dgm:presLayoutVars>
          <dgm:chPref val="1"/>
          <dgm:animOne val="branch"/>
          <dgm:animLvl val="lvl"/>
        </dgm:presLayoutVars>
      </dgm:prSet>
      <dgm:spPr/>
    </dgm:pt>
    <dgm:pt modelId="{81257C64-B464-6247-8573-DE6325DC32CF}" type="pres">
      <dgm:prSet presAssocID="{BB13ECD6-CC89-F44A-B8A1-5980D16E37F2}" presName="Name17" presStyleCnt="0"/>
      <dgm:spPr/>
    </dgm:pt>
    <dgm:pt modelId="{226797E2-E034-5443-80FD-098DA974A01E}" type="pres">
      <dgm:prSet presAssocID="{BB13ECD6-CC89-F44A-B8A1-5980D16E37F2}" presName="level1Shape" presStyleLbl="node0" presStyleIdx="0" presStyleCnt="1">
        <dgm:presLayoutVars>
          <dgm:chPref val="3"/>
        </dgm:presLayoutVars>
      </dgm:prSet>
      <dgm:spPr/>
    </dgm:pt>
    <dgm:pt modelId="{EC65E6ED-765F-5C48-9356-AC7F834DEE0F}" type="pres">
      <dgm:prSet presAssocID="{BB13ECD6-CC89-F44A-B8A1-5980D16E37F2}" presName="hierChild2" presStyleCnt="0"/>
      <dgm:spPr/>
    </dgm:pt>
    <dgm:pt modelId="{7EEF5537-FDD3-984A-A0A2-95A51D089206}" type="pres">
      <dgm:prSet presAssocID="{8D73AB38-ABC4-4442-8AAD-2FD4DE83B357}" presName="Name25" presStyleLbl="parChTrans1D2" presStyleIdx="0" presStyleCnt="3"/>
      <dgm:spPr/>
    </dgm:pt>
    <dgm:pt modelId="{D4972735-55BE-7148-89B7-BA5871417523}" type="pres">
      <dgm:prSet presAssocID="{8D73AB38-ABC4-4442-8AAD-2FD4DE83B357}" presName="connTx" presStyleLbl="parChTrans1D2" presStyleIdx="0" presStyleCnt="3"/>
      <dgm:spPr/>
    </dgm:pt>
    <dgm:pt modelId="{1608CDA8-866B-814D-AB1C-0C2028796C82}" type="pres">
      <dgm:prSet presAssocID="{062EE9C6-61EE-6F49-AB80-0F2882D81758}" presName="Name30" presStyleCnt="0"/>
      <dgm:spPr/>
    </dgm:pt>
    <dgm:pt modelId="{2A5E3684-891D-2343-981A-708B379E9F39}" type="pres">
      <dgm:prSet presAssocID="{062EE9C6-61EE-6F49-AB80-0F2882D81758}" presName="level2Shape" presStyleLbl="node2" presStyleIdx="0" presStyleCnt="3"/>
      <dgm:spPr/>
    </dgm:pt>
    <dgm:pt modelId="{F0D35316-8452-F842-8287-F8FA0B946395}" type="pres">
      <dgm:prSet presAssocID="{062EE9C6-61EE-6F49-AB80-0F2882D81758}" presName="hierChild3" presStyleCnt="0"/>
      <dgm:spPr/>
    </dgm:pt>
    <dgm:pt modelId="{76AC42C3-D082-254B-BE3A-D28DC86F9A1E}" type="pres">
      <dgm:prSet presAssocID="{AA92CB3E-7607-B449-8F05-32CD68FC81AF}" presName="Name25" presStyleLbl="parChTrans1D2" presStyleIdx="1" presStyleCnt="3"/>
      <dgm:spPr/>
    </dgm:pt>
    <dgm:pt modelId="{34CB140D-1BA9-8546-BAAD-347A30D8B1EB}" type="pres">
      <dgm:prSet presAssocID="{AA92CB3E-7607-B449-8F05-32CD68FC81AF}" presName="connTx" presStyleLbl="parChTrans1D2" presStyleIdx="1" presStyleCnt="3"/>
      <dgm:spPr/>
    </dgm:pt>
    <dgm:pt modelId="{B4483485-A5B2-0F4C-BC47-578330D24507}" type="pres">
      <dgm:prSet presAssocID="{DC27D219-AE0F-774D-BECF-402233448531}" presName="Name30" presStyleCnt="0"/>
      <dgm:spPr/>
    </dgm:pt>
    <dgm:pt modelId="{F73714E9-7F8B-054D-87FC-E2F181C22F3C}" type="pres">
      <dgm:prSet presAssocID="{DC27D219-AE0F-774D-BECF-402233448531}" presName="level2Shape" presStyleLbl="node2" presStyleIdx="1" presStyleCnt="3"/>
      <dgm:spPr/>
    </dgm:pt>
    <dgm:pt modelId="{BE4FF014-D4CB-4345-A17F-C81150F9D451}" type="pres">
      <dgm:prSet presAssocID="{DC27D219-AE0F-774D-BECF-402233448531}" presName="hierChild3" presStyleCnt="0"/>
      <dgm:spPr/>
    </dgm:pt>
    <dgm:pt modelId="{90F6870B-E3F3-D349-B2F5-2DEBAA011051}" type="pres">
      <dgm:prSet presAssocID="{06280C7C-0742-1443-BB78-D24AB98FB64E}" presName="Name25" presStyleLbl="parChTrans1D2" presStyleIdx="2" presStyleCnt="3"/>
      <dgm:spPr/>
    </dgm:pt>
    <dgm:pt modelId="{CAD7CDF9-A2F5-7042-A7E5-49E68D99DCE4}" type="pres">
      <dgm:prSet presAssocID="{06280C7C-0742-1443-BB78-D24AB98FB64E}" presName="connTx" presStyleLbl="parChTrans1D2" presStyleIdx="2" presStyleCnt="3"/>
      <dgm:spPr/>
    </dgm:pt>
    <dgm:pt modelId="{8DBAF9B7-A8E6-124C-9DC5-70CBBCDACB40}" type="pres">
      <dgm:prSet presAssocID="{1AA9EF20-55AF-2947-9A37-B1F95B55962A}" presName="Name30" presStyleCnt="0"/>
      <dgm:spPr/>
    </dgm:pt>
    <dgm:pt modelId="{6C1505F1-7869-7B40-9740-28957997293E}" type="pres">
      <dgm:prSet presAssocID="{1AA9EF20-55AF-2947-9A37-B1F95B55962A}" presName="level2Shape" presStyleLbl="node2" presStyleIdx="2" presStyleCnt="3"/>
      <dgm:spPr/>
    </dgm:pt>
    <dgm:pt modelId="{8AB1487B-8E5D-174A-B9B4-68AC757630F5}" type="pres">
      <dgm:prSet presAssocID="{1AA9EF20-55AF-2947-9A37-B1F95B55962A}" presName="hierChild3" presStyleCnt="0"/>
      <dgm:spPr/>
    </dgm:pt>
    <dgm:pt modelId="{83E44BE8-8875-904B-AE03-90D96E02B3A3}" type="pres">
      <dgm:prSet presAssocID="{60CE2CD1-C270-AC47-B135-ABB4052BD31A}" presName="bgShapesFlow" presStyleCnt="0"/>
      <dgm:spPr/>
    </dgm:pt>
    <dgm:pt modelId="{99C18FDF-47A2-B249-81E6-2606A5F0606A}" type="pres">
      <dgm:prSet presAssocID="{D76A7BCE-0D72-D94E-AA93-6DFAB087A586}" presName="rectComp" presStyleCnt="0"/>
      <dgm:spPr/>
    </dgm:pt>
    <dgm:pt modelId="{8BFC8FAE-C801-3B4D-821F-CBC45DED2499}" type="pres">
      <dgm:prSet presAssocID="{D76A7BCE-0D72-D94E-AA93-6DFAB087A586}" presName="bgRect" presStyleLbl="bgShp" presStyleIdx="0" presStyleCnt="3"/>
      <dgm:spPr/>
    </dgm:pt>
    <dgm:pt modelId="{86217379-BDFD-7F42-8F2F-BDF34AD71CA5}" type="pres">
      <dgm:prSet presAssocID="{D76A7BCE-0D72-D94E-AA93-6DFAB087A586}" presName="bgRectTx" presStyleLbl="bgShp" presStyleIdx="0" presStyleCnt="3">
        <dgm:presLayoutVars>
          <dgm:bulletEnabled val="1"/>
        </dgm:presLayoutVars>
      </dgm:prSet>
      <dgm:spPr/>
    </dgm:pt>
    <dgm:pt modelId="{A3ADDDA3-7398-D546-97CC-8148AEB247CE}" type="pres">
      <dgm:prSet presAssocID="{D76A7BCE-0D72-D94E-AA93-6DFAB087A586}" presName="spComp" presStyleCnt="0"/>
      <dgm:spPr/>
    </dgm:pt>
    <dgm:pt modelId="{05A756F1-7CCE-2145-8966-F676CA3815CB}" type="pres">
      <dgm:prSet presAssocID="{D76A7BCE-0D72-D94E-AA93-6DFAB087A586}" presName="hSp" presStyleCnt="0"/>
      <dgm:spPr/>
    </dgm:pt>
    <dgm:pt modelId="{0638CD82-A325-5B49-8A2D-8BB417042A61}" type="pres">
      <dgm:prSet presAssocID="{B5774376-4564-6B48-BE38-E285C168A5B6}" presName="rectComp" presStyleCnt="0"/>
      <dgm:spPr/>
    </dgm:pt>
    <dgm:pt modelId="{A688C193-D514-0745-B75D-34DB11E9EECD}" type="pres">
      <dgm:prSet presAssocID="{B5774376-4564-6B48-BE38-E285C168A5B6}" presName="bgRect" presStyleLbl="bgShp" presStyleIdx="1" presStyleCnt="3"/>
      <dgm:spPr/>
    </dgm:pt>
    <dgm:pt modelId="{4E7C7C96-6940-0E42-9882-0751B94B2AEB}" type="pres">
      <dgm:prSet presAssocID="{B5774376-4564-6B48-BE38-E285C168A5B6}" presName="bgRectTx" presStyleLbl="bgShp" presStyleIdx="1" presStyleCnt="3">
        <dgm:presLayoutVars>
          <dgm:bulletEnabled val="1"/>
        </dgm:presLayoutVars>
      </dgm:prSet>
      <dgm:spPr/>
    </dgm:pt>
    <dgm:pt modelId="{E89DADCC-BB11-CC49-995B-CDBE96C4604F}" type="pres">
      <dgm:prSet presAssocID="{B5774376-4564-6B48-BE38-E285C168A5B6}" presName="spComp" presStyleCnt="0"/>
      <dgm:spPr/>
    </dgm:pt>
    <dgm:pt modelId="{EABB6F24-C503-C94B-8123-48CC3CC16617}" type="pres">
      <dgm:prSet presAssocID="{B5774376-4564-6B48-BE38-E285C168A5B6}" presName="hSp" presStyleCnt="0"/>
      <dgm:spPr/>
    </dgm:pt>
    <dgm:pt modelId="{B9B68491-3BCE-704E-8E19-46AACF1B2724}" type="pres">
      <dgm:prSet presAssocID="{685D9462-7487-D44A-B3CE-7D72D9338B33}" presName="rectComp" presStyleCnt="0"/>
      <dgm:spPr/>
    </dgm:pt>
    <dgm:pt modelId="{52F59861-4413-5B42-B038-9707CEDA9C29}" type="pres">
      <dgm:prSet presAssocID="{685D9462-7487-D44A-B3CE-7D72D9338B33}" presName="bgRect" presStyleLbl="bgShp" presStyleIdx="2" presStyleCnt="3"/>
      <dgm:spPr/>
    </dgm:pt>
    <dgm:pt modelId="{6109F620-AD97-F849-A86F-A4663729FCB5}" type="pres">
      <dgm:prSet presAssocID="{685D9462-7487-D44A-B3CE-7D72D9338B33}" presName="bgRectTx" presStyleLbl="bgShp" presStyleIdx="2" presStyleCnt="3">
        <dgm:presLayoutVars>
          <dgm:bulletEnabled val="1"/>
        </dgm:presLayoutVars>
      </dgm:prSet>
      <dgm:spPr/>
    </dgm:pt>
  </dgm:ptLst>
  <dgm:cxnLst>
    <dgm:cxn modelId="{87A37300-A2EB-C64D-9FFA-D88E3739342E}" type="presOf" srcId="{06280C7C-0742-1443-BB78-D24AB98FB64E}" destId="{CAD7CDF9-A2F5-7042-A7E5-49E68D99DCE4}" srcOrd="1" destOrd="0" presId="urn:microsoft.com/office/officeart/2005/8/layout/hierarchy5"/>
    <dgm:cxn modelId="{C92BB60D-03A7-0B43-B9B5-AFA5B34A7CA8}" type="presOf" srcId="{D76A7BCE-0D72-D94E-AA93-6DFAB087A586}" destId="{86217379-BDFD-7F42-8F2F-BDF34AD71CA5}" srcOrd="1" destOrd="0" presId="urn:microsoft.com/office/officeart/2005/8/layout/hierarchy5"/>
    <dgm:cxn modelId="{78E24527-FDE6-E340-914C-0BB9E23033A4}" type="presOf" srcId="{8D73AB38-ABC4-4442-8AAD-2FD4DE83B357}" destId="{7EEF5537-FDD3-984A-A0A2-95A51D089206}" srcOrd="0" destOrd="0" presId="urn:microsoft.com/office/officeart/2005/8/layout/hierarchy5"/>
    <dgm:cxn modelId="{B6A27929-A9F2-DD4F-B778-181729DA5FC6}" type="presOf" srcId="{1AA9EF20-55AF-2947-9A37-B1F95B55962A}" destId="{6C1505F1-7869-7B40-9740-28957997293E}" srcOrd="0" destOrd="0" presId="urn:microsoft.com/office/officeart/2005/8/layout/hierarchy5"/>
    <dgm:cxn modelId="{3CD4E031-C5AA-E040-8CF3-1DBE4A2E1E30}" type="presOf" srcId="{06280C7C-0742-1443-BB78-D24AB98FB64E}" destId="{90F6870B-E3F3-D349-B2F5-2DEBAA011051}" srcOrd="0" destOrd="0" presId="urn:microsoft.com/office/officeart/2005/8/layout/hierarchy5"/>
    <dgm:cxn modelId="{852BEA4D-E3A9-234B-A943-39494BC8DEC3}" srcId="{60CE2CD1-C270-AC47-B135-ABB4052BD31A}" destId="{B5774376-4564-6B48-BE38-E285C168A5B6}" srcOrd="2" destOrd="0" parTransId="{361A9A72-BD92-9749-9137-75BBA67F21FF}" sibTransId="{181999CD-DF78-3F49-A03A-510C796B98F2}"/>
    <dgm:cxn modelId="{9A401E56-274F-2A4B-8CFF-0B77D2DD60A3}" type="presOf" srcId="{BB13ECD6-CC89-F44A-B8A1-5980D16E37F2}" destId="{226797E2-E034-5443-80FD-098DA974A01E}" srcOrd="0" destOrd="0" presId="urn:microsoft.com/office/officeart/2005/8/layout/hierarchy5"/>
    <dgm:cxn modelId="{2FB1E860-423D-4A4D-B0E5-D2A22330E6E1}" srcId="{BB13ECD6-CC89-F44A-B8A1-5980D16E37F2}" destId="{DC27D219-AE0F-774D-BECF-402233448531}" srcOrd="1" destOrd="0" parTransId="{AA92CB3E-7607-B449-8F05-32CD68FC81AF}" sibTransId="{2DEFFFD1-FD37-AC4A-852A-886E41680A2C}"/>
    <dgm:cxn modelId="{E4F1886B-3669-D348-AE50-05BA2C9F5396}" type="presOf" srcId="{062EE9C6-61EE-6F49-AB80-0F2882D81758}" destId="{2A5E3684-891D-2343-981A-708B379E9F39}" srcOrd="0" destOrd="0" presId="urn:microsoft.com/office/officeart/2005/8/layout/hierarchy5"/>
    <dgm:cxn modelId="{12E66674-E602-6D45-809D-4A33F2876718}" srcId="{60CE2CD1-C270-AC47-B135-ABB4052BD31A}" destId="{685D9462-7487-D44A-B3CE-7D72D9338B33}" srcOrd="3" destOrd="0" parTransId="{1A56BB94-F7ED-1648-B090-F21687BCA9B0}" sibTransId="{B3507DF1-AB62-EB47-91C5-FA8053C51088}"/>
    <dgm:cxn modelId="{B75A6E7D-2851-5044-9059-91E56423F9CE}" type="presOf" srcId="{AA92CB3E-7607-B449-8F05-32CD68FC81AF}" destId="{34CB140D-1BA9-8546-BAAD-347A30D8B1EB}" srcOrd="1" destOrd="0" presId="urn:microsoft.com/office/officeart/2005/8/layout/hierarchy5"/>
    <dgm:cxn modelId="{778A5483-7C69-F941-8363-7F91B8B98CA3}" type="presOf" srcId="{8D73AB38-ABC4-4442-8AAD-2FD4DE83B357}" destId="{D4972735-55BE-7148-89B7-BA5871417523}" srcOrd="1" destOrd="0" presId="urn:microsoft.com/office/officeart/2005/8/layout/hierarchy5"/>
    <dgm:cxn modelId="{47E6BF85-4999-BE42-A19A-7572F30CA0EC}" type="presOf" srcId="{685D9462-7487-D44A-B3CE-7D72D9338B33}" destId="{6109F620-AD97-F849-A86F-A4663729FCB5}" srcOrd="1" destOrd="0" presId="urn:microsoft.com/office/officeart/2005/8/layout/hierarchy5"/>
    <dgm:cxn modelId="{A5F65B8A-11F1-9D4D-8E10-97BC0374B194}" type="presOf" srcId="{DC27D219-AE0F-774D-BECF-402233448531}" destId="{F73714E9-7F8B-054D-87FC-E2F181C22F3C}" srcOrd="0" destOrd="0" presId="urn:microsoft.com/office/officeart/2005/8/layout/hierarchy5"/>
    <dgm:cxn modelId="{BB87E78D-AAA4-844B-A8C7-53615E3F0AC6}" srcId="{60CE2CD1-C270-AC47-B135-ABB4052BD31A}" destId="{BB13ECD6-CC89-F44A-B8A1-5980D16E37F2}" srcOrd="0" destOrd="0" parTransId="{FDB811B6-19B8-0648-A9B9-5C0E00633809}" sibTransId="{DDB365FA-DF35-DD4F-9634-9923BCA69F5A}"/>
    <dgm:cxn modelId="{AD02C897-68B3-2245-87B6-C9DCCE427012}" type="presOf" srcId="{685D9462-7487-D44A-B3CE-7D72D9338B33}" destId="{52F59861-4413-5B42-B038-9707CEDA9C29}" srcOrd="0" destOrd="0" presId="urn:microsoft.com/office/officeart/2005/8/layout/hierarchy5"/>
    <dgm:cxn modelId="{0434EC98-5208-2442-BF81-363EFBA9534C}" type="presOf" srcId="{60CE2CD1-C270-AC47-B135-ABB4052BD31A}" destId="{E0B494CD-BA64-C647-8F79-9D57DFF8D785}" srcOrd="0" destOrd="0" presId="urn:microsoft.com/office/officeart/2005/8/layout/hierarchy5"/>
    <dgm:cxn modelId="{57DD9FC5-08C9-6143-986A-823881E28575}" type="presOf" srcId="{D76A7BCE-0D72-D94E-AA93-6DFAB087A586}" destId="{8BFC8FAE-C801-3B4D-821F-CBC45DED2499}" srcOrd="0" destOrd="0" presId="urn:microsoft.com/office/officeart/2005/8/layout/hierarchy5"/>
    <dgm:cxn modelId="{7E43CBCA-DE75-4041-B162-A8E2AC8B374C}" type="presOf" srcId="{AA92CB3E-7607-B449-8F05-32CD68FC81AF}" destId="{76AC42C3-D082-254B-BE3A-D28DC86F9A1E}" srcOrd="0" destOrd="0" presId="urn:microsoft.com/office/officeart/2005/8/layout/hierarchy5"/>
    <dgm:cxn modelId="{F04269E2-CC28-954A-A8DC-4E74D5E3D518}" type="presOf" srcId="{B5774376-4564-6B48-BE38-E285C168A5B6}" destId="{4E7C7C96-6940-0E42-9882-0751B94B2AEB}" srcOrd="1" destOrd="0" presId="urn:microsoft.com/office/officeart/2005/8/layout/hierarchy5"/>
    <dgm:cxn modelId="{CB915DED-1E75-1841-A8AC-0E88E70DD3F9}" srcId="{BB13ECD6-CC89-F44A-B8A1-5980D16E37F2}" destId="{1AA9EF20-55AF-2947-9A37-B1F95B55962A}" srcOrd="2" destOrd="0" parTransId="{06280C7C-0742-1443-BB78-D24AB98FB64E}" sibTransId="{36484D42-AB32-1846-8721-73B0C6213695}"/>
    <dgm:cxn modelId="{2FA9C1F3-C4FB-C14A-B3B3-E73AA1F7AF8F}" srcId="{60CE2CD1-C270-AC47-B135-ABB4052BD31A}" destId="{D76A7BCE-0D72-D94E-AA93-6DFAB087A586}" srcOrd="1" destOrd="0" parTransId="{C14A9A09-C7AB-7A49-A4DD-D82D62CE7E84}" sibTransId="{93478F69-B4C0-E042-B8EA-1800B89EABF0}"/>
    <dgm:cxn modelId="{D46D1DFB-1872-FA49-B0B0-F3C74F2B0FFA}" type="presOf" srcId="{B5774376-4564-6B48-BE38-E285C168A5B6}" destId="{A688C193-D514-0745-B75D-34DB11E9EECD}" srcOrd="0" destOrd="0" presId="urn:microsoft.com/office/officeart/2005/8/layout/hierarchy5"/>
    <dgm:cxn modelId="{6134B1FD-EB7F-884C-8187-CBE717F5B02C}" srcId="{BB13ECD6-CC89-F44A-B8A1-5980D16E37F2}" destId="{062EE9C6-61EE-6F49-AB80-0F2882D81758}" srcOrd="0" destOrd="0" parTransId="{8D73AB38-ABC4-4442-8AAD-2FD4DE83B357}" sibTransId="{113150B2-221E-6C49-A8C8-55856225A971}"/>
    <dgm:cxn modelId="{C8FAA852-86B7-3F4B-A5BF-DF1547465CF0}" type="presParOf" srcId="{E0B494CD-BA64-C647-8F79-9D57DFF8D785}" destId="{2091F3CC-E5A8-E340-B0D2-93D400761382}" srcOrd="0" destOrd="0" presId="urn:microsoft.com/office/officeart/2005/8/layout/hierarchy5"/>
    <dgm:cxn modelId="{42690AD5-0B6E-1243-887F-2F556C5D2118}" type="presParOf" srcId="{2091F3CC-E5A8-E340-B0D2-93D400761382}" destId="{DDEA58A6-F142-514A-BB0E-3292E4017D4F}" srcOrd="0" destOrd="0" presId="urn:microsoft.com/office/officeart/2005/8/layout/hierarchy5"/>
    <dgm:cxn modelId="{8967DDD8-BB0F-0747-9E0D-16D54DD6B6A7}" type="presParOf" srcId="{2091F3CC-E5A8-E340-B0D2-93D400761382}" destId="{3F0D29C3-75DA-3042-A81C-10885F18445D}" srcOrd="1" destOrd="0" presId="urn:microsoft.com/office/officeart/2005/8/layout/hierarchy5"/>
    <dgm:cxn modelId="{64404BCD-5627-7842-A1E6-C067F674F900}" type="presParOf" srcId="{3F0D29C3-75DA-3042-A81C-10885F18445D}" destId="{81257C64-B464-6247-8573-DE6325DC32CF}" srcOrd="0" destOrd="0" presId="urn:microsoft.com/office/officeart/2005/8/layout/hierarchy5"/>
    <dgm:cxn modelId="{64DA8A4B-5E3D-4B40-8383-73226C40A74C}" type="presParOf" srcId="{81257C64-B464-6247-8573-DE6325DC32CF}" destId="{226797E2-E034-5443-80FD-098DA974A01E}" srcOrd="0" destOrd="0" presId="urn:microsoft.com/office/officeart/2005/8/layout/hierarchy5"/>
    <dgm:cxn modelId="{A6F6DE42-1D03-4B43-852A-211D9CDD152C}" type="presParOf" srcId="{81257C64-B464-6247-8573-DE6325DC32CF}" destId="{EC65E6ED-765F-5C48-9356-AC7F834DEE0F}" srcOrd="1" destOrd="0" presId="urn:microsoft.com/office/officeart/2005/8/layout/hierarchy5"/>
    <dgm:cxn modelId="{43108478-4B02-7D45-AA54-F236944DCAA3}" type="presParOf" srcId="{EC65E6ED-765F-5C48-9356-AC7F834DEE0F}" destId="{7EEF5537-FDD3-984A-A0A2-95A51D089206}" srcOrd="0" destOrd="0" presId="urn:microsoft.com/office/officeart/2005/8/layout/hierarchy5"/>
    <dgm:cxn modelId="{5CB997FC-623A-2441-BB26-5B9F8518523A}" type="presParOf" srcId="{7EEF5537-FDD3-984A-A0A2-95A51D089206}" destId="{D4972735-55BE-7148-89B7-BA5871417523}" srcOrd="0" destOrd="0" presId="urn:microsoft.com/office/officeart/2005/8/layout/hierarchy5"/>
    <dgm:cxn modelId="{2A288B20-3B1A-8B4D-B39B-C73F00F98FAB}" type="presParOf" srcId="{EC65E6ED-765F-5C48-9356-AC7F834DEE0F}" destId="{1608CDA8-866B-814D-AB1C-0C2028796C82}" srcOrd="1" destOrd="0" presId="urn:microsoft.com/office/officeart/2005/8/layout/hierarchy5"/>
    <dgm:cxn modelId="{8FF65EDE-1371-3342-AD27-48F25D6BFD4D}" type="presParOf" srcId="{1608CDA8-866B-814D-AB1C-0C2028796C82}" destId="{2A5E3684-891D-2343-981A-708B379E9F39}" srcOrd="0" destOrd="0" presId="urn:microsoft.com/office/officeart/2005/8/layout/hierarchy5"/>
    <dgm:cxn modelId="{321FC0CB-4D18-454F-AA72-A48121E0E6E6}" type="presParOf" srcId="{1608CDA8-866B-814D-AB1C-0C2028796C82}" destId="{F0D35316-8452-F842-8287-F8FA0B946395}" srcOrd="1" destOrd="0" presId="urn:microsoft.com/office/officeart/2005/8/layout/hierarchy5"/>
    <dgm:cxn modelId="{443AD129-9641-2248-AA7C-925A9C11DFC8}" type="presParOf" srcId="{EC65E6ED-765F-5C48-9356-AC7F834DEE0F}" destId="{76AC42C3-D082-254B-BE3A-D28DC86F9A1E}" srcOrd="2" destOrd="0" presId="urn:microsoft.com/office/officeart/2005/8/layout/hierarchy5"/>
    <dgm:cxn modelId="{615EE7B4-66CC-8F4E-855B-46ADD2456276}" type="presParOf" srcId="{76AC42C3-D082-254B-BE3A-D28DC86F9A1E}" destId="{34CB140D-1BA9-8546-BAAD-347A30D8B1EB}" srcOrd="0" destOrd="0" presId="urn:microsoft.com/office/officeart/2005/8/layout/hierarchy5"/>
    <dgm:cxn modelId="{5308D5B3-2E22-8F44-B23A-587BAC713CBE}" type="presParOf" srcId="{EC65E6ED-765F-5C48-9356-AC7F834DEE0F}" destId="{B4483485-A5B2-0F4C-BC47-578330D24507}" srcOrd="3" destOrd="0" presId="urn:microsoft.com/office/officeart/2005/8/layout/hierarchy5"/>
    <dgm:cxn modelId="{4CDA2BC2-BE50-974C-9BF5-FC8AAE81E239}" type="presParOf" srcId="{B4483485-A5B2-0F4C-BC47-578330D24507}" destId="{F73714E9-7F8B-054D-87FC-E2F181C22F3C}" srcOrd="0" destOrd="0" presId="urn:microsoft.com/office/officeart/2005/8/layout/hierarchy5"/>
    <dgm:cxn modelId="{D4800BC4-A0BB-8840-A5F0-96FE1FB96ACC}" type="presParOf" srcId="{B4483485-A5B2-0F4C-BC47-578330D24507}" destId="{BE4FF014-D4CB-4345-A17F-C81150F9D451}" srcOrd="1" destOrd="0" presId="urn:microsoft.com/office/officeart/2005/8/layout/hierarchy5"/>
    <dgm:cxn modelId="{F780B782-EB9B-6945-9ABB-7A5C34D29624}" type="presParOf" srcId="{EC65E6ED-765F-5C48-9356-AC7F834DEE0F}" destId="{90F6870B-E3F3-D349-B2F5-2DEBAA011051}" srcOrd="4" destOrd="0" presId="urn:microsoft.com/office/officeart/2005/8/layout/hierarchy5"/>
    <dgm:cxn modelId="{F6EF05EF-0B23-8442-A6FB-BE30F997A483}" type="presParOf" srcId="{90F6870B-E3F3-D349-B2F5-2DEBAA011051}" destId="{CAD7CDF9-A2F5-7042-A7E5-49E68D99DCE4}" srcOrd="0" destOrd="0" presId="urn:microsoft.com/office/officeart/2005/8/layout/hierarchy5"/>
    <dgm:cxn modelId="{93DBB162-98EC-844A-ABB9-A0550F7EDFC3}" type="presParOf" srcId="{EC65E6ED-765F-5C48-9356-AC7F834DEE0F}" destId="{8DBAF9B7-A8E6-124C-9DC5-70CBBCDACB40}" srcOrd="5" destOrd="0" presId="urn:microsoft.com/office/officeart/2005/8/layout/hierarchy5"/>
    <dgm:cxn modelId="{FB80FF43-02EC-7646-9243-C699EF1DE4BF}" type="presParOf" srcId="{8DBAF9B7-A8E6-124C-9DC5-70CBBCDACB40}" destId="{6C1505F1-7869-7B40-9740-28957997293E}" srcOrd="0" destOrd="0" presId="urn:microsoft.com/office/officeart/2005/8/layout/hierarchy5"/>
    <dgm:cxn modelId="{49B73943-AA68-9D4E-81E9-2CD126CC7B89}" type="presParOf" srcId="{8DBAF9B7-A8E6-124C-9DC5-70CBBCDACB40}" destId="{8AB1487B-8E5D-174A-B9B4-68AC757630F5}" srcOrd="1" destOrd="0" presId="urn:microsoft.com/office/officeart/2005/8/layout/hierarchy5"/>
    <dgm:cxn modelId="{AD3A1FC4-6C48-7C43-8432-6B014B878279}" type="presParOf" srcId="{E0B494CD-BA64-C647-8F79-9D57DFF8D785}" destId="{83E44BE8-8875-904B-AE03-90D96E02B3A3}" srcOrd="1" destOrd="0" presId="urn:microsoft.com/office/officeart/2005/8/layout/hierarchy5"/>
    <dgm:cxn modelId="{96D06887-59E9-F843-8E75-42AFC3829A33}" type="presParOf" srcId="{83E44BE8-8875-904B-AE03-90D96E02B3A3}" destId="{99C18FDF-47A2-B249-81E6-2606A5F0606A}" srcOrd="0" destOrd="0" presId="urn:microsoft.com/office/officeart/2005/8/layout/hierarchy5"/>
    <dgm:cxn modelId="{8DA6D7C7-E942-1A43-BA7C-11349FFD0263}" type="presParOf" srcId="{99C18FDF-47A2-B249-81E6-2606A5F0606A}" destId="{8BFC8FAE-C801-3B4D-821F-CBC45DED2499}" srcOrd="0" destOrd="0" presId="urn:microsoft.com/office/officeart/2005/8/layout/hierarchy5"/>
    <dgm:cxn modelId="{7C3B1DC7-1324-1B45-A9B5-252CE0F99B7B}" type="presParOf" srcId="{99C18FDF-47A2-B249-81E6-2606A5F0606A}" destId="{86217379-BDFD-7F42-8F2F-BDF34AD71CA5}" srcOrd="1" destOrd="0" presId="urn:microsoft.com/office/officeart/2005/8/layout/hierarchy5"/>
    <dgm:cxn modelId="{14D317A3-2C90-D94C-B9D0-558224720FBF}" type="presParOf" srcId="{83E44BE8-8875-904B-AE03-90D96E02B3A3}" destId="{A3ADDDA3-7398-D546-97CC-8148AEB247CE}" srcOrd="1" destOrd="0" presId="urn:microsoft.com/office/officeart/2005/8/layout/hierarchy5"/>
    <dgm:cxn modelId="{2BF2B2DF-417C-404D-9761-888348A5A851}" type="presParOf" srcId="{A3ADDDA3-7398-D546-97CC-8148AEB247CE}" destId="{05A756F1-7CCE-2145-8966-F676CA3815CB}" srcOrd="0" destOrd="0" presId="urn:microsoft.com/office/officeart/2005/8/layout/hierarchy5"/>
    <dgm:cxn modelId="{5D5CB813-C67E-D645-801C-3B6C1B7FC438}" type="presParOf" srcId="{83E44BE8-8875-904B-AE03-90D96E02B3A3}" destId="{0638CD82-A325-5B49-8A2D-8BB417042A61}" srcOrd="2" destOrd="0" presId="urn:microsoft.com/office/officeart/2005/8/layout/hierarchy5"/>
    <dgm:cxn modelId="{BFCE29FA-2063-C64B-B3AA-5F275B8DACCC}" type="presParOf" srcId="{0638CD82-A325-5B49-8A2D-8BB417042A61}" destId="{A688C193-D514-0745-B75D-34DB11E9EECD}" srcOrd="0" destOrd="0" presId="urn:microsoft.com/office/officeart/2005/8/layout/hierarchy5"/>
    <dgm:cxn modelId="{3CF1B33F-4A2E-F840-A0B9-27C88F98BF2D}" type="presParOf" srcId="{0638CD82-A325-5B49-8A2D-8BB417042A61}" destId="{4E7C7C96-6940-0E42-9882-0751B94B2AEB}" srcOrd="1" destOrd="0" presId="urn:microsoft.com/office/officeart/2005/8/layout/hierarchy5"/>
    <dgm:cxn modelId="{D6C6750D-3439-BF44-B98E-6E87E6340ED7}" type="presParOf" srcId="{83E44BE8-8875-904B-AE03-90D96E02B3A3}" destId="{E89DADCC-BB11-CC49-995B-CDBE96C4604F}" srcOrd="3" destOrd="0" presId="urn:microsoft.com/office/officeart/2005/8/layout/hierarchy5"/>
    <dgm:cxn modelId="{119271D3-C7B7-304A-9F29-481C74FA3C1E}" type="presParOf" srcId="{E89DADCC-BB11-CC49-995B-CDBE96C4604F}" destId="{EABB6F24-C503-C94B-8123-48CC3CC16617}" srcOrd="0" destOrd="0" presId="urn:microsoft.com/office/officeart/2005/8/layout/hierarchy5"/>
    <dgm:cxn modelId="{FC1A6237-D979-5E45-9617-F8384670076E}" type="presParOf" srcId="{83E44BE8-8875-904B-AE03-90D96E02B3A3}" destId="{B9B68491-3BCE-704E-8E19-46AACF1B2724}" srcOrd="4" destOrd="0" presId="urn:microsoft.com/office/officeart/2005/8/layout/hierarchy5"/>
    <dgm:cxn modelId="{491F9407-95E9-7E4A-B0B8-D042D6214619}" type="presParOf" srcId="{B9B68491-3BCE-704E-8E19-46AACF1B2724}" destId="{52F59861-4413-5B42-B038-9707CEDA9C29}" srcOrd="0" destOrd="0" presId="urn:microsoft.com/office/officeart/2005/8/layout/hierarchy5"/>
    <dgm:cxn modelId="{B621B5AD-137D-7D44-A9F4-3AF49EA9CA19}" type="presParOf" srcId="{B9B68491-3BCE-704E-8E19-46AACF1B2724}" destId="{6109F620-AD97-F849-A86F-A4663729FCB5}"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F3543FDD-41CA-BF42-A880-01C8E260EFC0}" type="pres">
      <dgm:prSet presAssocID="{4289BFB3-64C3-DF4D-9BF0-15AA33652822}" presName="diagram" presStyleCnt="0">
        <dgm:presLayoutVars>
          <dgm:chPref val="1"/>
          <dgm:dir/>
          <dgm:animOne val="branch"/>
          <dgm:animLvl val="lvl"/>
          <dgm:resizeHandles val="exact"/>
        </dgm:presLayoutVars>
      </dgm:prSet>
      <dgm:spPr/>
    </dgm:pt>
    <dgm:pt modelId="{8CD7CD9C-A6F9-544B-9BEA-54AA08FC9503}" type="pres">
      <dgm:prSet presAssocID="{A29B4C0B-0F0B-AD4A-908D-48EC505CF233}" presName="root1" presStyleCnt="0"/>
      <dgm:spPr/>
    </dgm:pt>
    <dgm:pt modelId="{4407E40E-AD1F-5346-AEA2-6CD1AD764BCC}" type="pres">
      <dgm:prSet presAssocID="{A29B4C0B-0F0B-AD4A-908D-48EC505CF233}" presName="LevelOneTextNode" presStyleLbl="node0" presStyleIdx="0" presStyleCnt="1">
        <dgm:presLayoutVars>
          <dgm:chPref val="3"/>
        </dgm:presLayoutVars>
      </dgm:prSet>
      <dgm:spPr/>
    </dgm:pt>
    <dgm:pt modelId="{6197278B-C8DD-A14F-884E-0961B22D3456}" type="pres">
      <dgm:prSet presAssocID="{A29B4C0B-0F0B-AD4A-908D-48EC505CF233}" presName="level2hierChild" presStyleCnt="0"/>
      <dgm:spPr/>
    </dgm:pt>
    <dgm:pt modelId="{0451106F-86D1-1248-967C-F8EC66BF22B3}" type="pres">
      <dgm:prSet presAssocID="{DC761B12-3FBF-E84B-8666-39D39ED61FDD}" presName="conn2-1" presStyleLbl="parChTrans1D2" presStyleIdx="0" presStyleCnt="3"/>
      <dgm:spPr/>
    </dgm:pt>
    <dgm:pt modelId="{540A17F1-C2DC-EF40-A5B8-BEE4F1A3A89B}" type="pres">
      <dgm:prSet presAssocID="{DC761B12-3FBF-E84B-8666-39D39ED61FDD}" presName="connTx" presStyleLbl="parChTrans1D2" presStyleIdx="0" presStyleCnt="3"/>
      <dgm:spPr/>
    </dgm:pt>
    <dgm:pt modelId="{1BF144E9-6F4F-2F4A-99F0-9C3411E8CAFA}" type="pres">
      <dgm:prSet presAssocID="{B6BF672D-33E2-4B44-A17B-DE149FA4BECE}" presName="root2" presStyleCnt="0"/>
      <dgm:spPr/>
    </dgm:pt>
    <dgm:pt modelId="{9BB707D5-3322-B541-8511-6DB4DC5D8B79}" type="pres">
      <dgm:prSet presAssocID="{B6BF672D-33E2-4B44-A17B-DE149FA4BECE}" presName="LevelTwoTextNode" presStyleLbl="node2" presStyleIdx="0" presStyleCnt="3">
        <dgm:presLayoutVars>
          <dgm:chPref val="3"/>
        </dgm:presLayoutVars>
      </dgm:prSet>
      <dgm:spPr/>
    </dgm:pt>
    <dgm:pt modelId="{263EB133-A191-0A41-8EA1-235337FDF7AE}" type="pres">
      <dgm:prSet presAssocID="{B6BF672D-33E2-4B44-A17B-DE149FA4BECE}" presName="level3hierChild" presStyleCnt="0"/>
      <dgm:spPr/>
    </dgm:pt>
    <dgm:pt modelId="{DE99BEE3-FC88-7448-A897-F653DB786AE1}" type="pres">
      <dgm:prSet presAssocID="{9B77A52E-58C8-6341-AD64-C072FB1D89C0}" presName="conn2-1" presStyleLbl="parChTrans1D2" presStyleIdx="1" presStyleCnt="3"/>
      <dgm:spPr/>
    </dgm:pt>
    <dgm:pt modelId="{FA61AF27-6762-4D4F-AA3C-DA19422696A3}" type="pres">
      <dgm:prSet presAssocID="{9B77A52E-58C8-6341-AD64-C072FB1D89C0}" presName="connTx" presStyleLbl="parChTrans1D2" presStyleIdx="1" presStyleCnt="3"/>
      <dgm:spPr/>
    </dgm:pt>
    <dgm:pt modelId="{FA0F9386-BA79-D442-AA05-4014E7E7ED6E}" type="pres">
      <dgm:prSet presAssocID="{7E2EAC59-A808-5D41-93E5-E0CDBC24ED8A}" presName="root2" presStyleCnt="0"/>
      <dgm:spPr/>
    </dgm:pt>
    <dgm:pt modelId="{ED503874-5DBD-9D4B-B043-7DD7B8C687F5}" type="pres">
      <dgm:prSet presAssocID="{7E2EAC59-A808-5D41-93E5-E0CDBC24ED8A}" presName="LevelTwoTextNode" presStyleLbl="node2" presStyleIdx="1" presStyleCnt="3">
        <dgm:presLayoutVars>
          <dgm:chPref val="3"/>
        </dgm:presLayoutVars>
      </dgm:prSet>
      <dgm:spPr/>
    </dgm:pt>
    <dgm:pt modelId="{360DE2BF-4408-D24F-BEAB-C8EAA85D6387}" type="pres">
      <dgm:prSet presAssocID="{7E2EAC59-A808-5D41-93E5-E0CDBC24ED8A}" presName="level3hierChild" presStyleCnt="0"/>
      <dgm:spPr/>
    </dgm:pt>
    <dgm:pt modelId="{04AA1186-0E07-E24E-913D-A3B6F2F07975}" type="pres">
      <dgm:prSet presAssocID="{3C204AB1-C1C9-9B46-8F8A-28AA8C4C2D7E}" presName="conn2-1" presStyleLbl="parChTrans1D2" presStyleIdx="2" presStyleCnt="3"/>
      <dgm:spPr/>
    </dgm:pt>
    <dgm:pt modelId="{34876B6E-4AE8-DA4E-9AC8-CF68391CE2DA}" type="pres">
      <dgm:prSet presAssocID="{3C204AB1-C1C9-9B46-8F8A-28AA8C4C2D7E}" presName="connTx" presStyleLbl="parChTrans1D2" presStyleIdx="2" presStyleCnt="3"/>
      <dgm:spPr/>
    </dgm:pt>
    <dgm:pt modelId="{8028FB27-5FB6-E444-A9CB-72EFB6111CD3}" type="pres">
      <dgm:prSet presAssocID="{8712A8B2-5544-1B49-91F7-ACDBEC26EBAD}" presName="root2" presStyleCnt="0"/>
      <dgm:spPr/>
    </dgm:pt>
    <dgm:pt modelId="{DF549F5C-5C7B-A04F-A107-5599A66D7E1C}" type="pres">
      <dgm:prSet presAssocID="{8712A8B2-5544-1B49-91F7-ACDBEC26EBAD}" presName="LevelTwoTextNode" presStyleLbl="node2" presStyleIdx="2" presStyleCnt="3">
        <dgm:presLayoutVars>
          <dgm:chPref val="3"/>
        </dgm:presLayoutVars>
      </dgm:prSet>
      <dgm:spPr/>
    </dgm:pt>
    <dgm:pt modelId="{69F6143F-42A6-274F-A082-944DBCBF3093}"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75DD308-F6C7-C545-B22C-B6146C027172}" type="presOf" srcId="{DC761B12-3FBF-E84B-8666-39D39ED61FDD}" destId="{0451106F-86D1-1248-967C-F8EC66BF22B3}" srcOrd="0" destOrd="0" presId="urn:microsoft.com/office/officeart/2005/8/layout/hierarchy2"/>
    <dgm:cxn modelId="{2E72D612-91FD-9F47-B522-07CC5E405B57}" type="presOf" srcId="{8712A8B2-5544-1B49-91F7-ACDBEC26EBAD}" destId="{DF549F5C-5C7B-A04F-A107-5599A66D7E1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645AF54F-2F70-6A47-93F2-FC98275F571F}" type="presOf" srcId="{9B77A52E-58C8-6341-AD64-C072FB1D89C0}" destId="{DE99BEE3-FC88-7448-A897-F653DB786AE1}" srcOrd="0" destOrd="0" presId="urn:microsoft.com/office/officeart/2005/8/layout/hierarchy2"/>
    <dgm:cxn modelId="{D512F35D-B457-EB40-AC7A-A713FE09174A}" type="presOf" srcId="{B6BF672D-33E2-4B44-A17B-DE149FA4BECE}" destId="{9BB707D5-3322-B541-8511-6DB4DC5D8B79}" srcOrd="0" destOrd="0" presId="urn:microsoft.com/office/officeart/2005/8/layout/hierarchy2"/>
    <dgm:cxn modelId="{38556C61-FDC3-344F-9E59-D1D501AFFEF5}" type="presOf" srcId="{4289BFB3-64C3-DF4D-9BF0-15AA33652822}" destId="{F3543FDD-41CA-BF42-A880-01C8E260EFC0}" srcOrd="0"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B24F198-A994-D24B-B2FC-7084263EA186}" type="presOf" srcId="{DC761B12-3FBF-E84B-8666-39D39ED61FDD}" destId="{540A17F1-C2DC-EF40-A5B8-BEE4F1A3A89B}" srcOrd="1" destOrd="0" presId="urn:microsoft.com/office/officeart/2005/8/layout/hierarchy2"/>
    <dgm:cxn modelId="{50B669B3-433C-B841-9D3C-8BEE38805F65}" type="presOf" srcId="{9B77A52E-58C8-6341-AD64-C072FB1D89C0}" destId="{FA61AF27-6762-4D4F-AA3C-DA19422696A3}" srcOrd="1" destOrd="0" presId="urn:microsoft.com/office/officeart/2005/8/layout/hierarchy2"/>
    <dgm:cxn modelId="{D45FDBB4-9AEE-9E48-9315-B18BED597E83}" type="presOf" srcId="{7E2EAC59-A808-5D41-93E5-E0CDBC24ED8A}" destId="{ED503874-5DBD-9D4B-B043-7DD7B8C687F5}" srcOrd="0" destOrd="0" presId="urn:microsoft.com/office/officeart/2005/8/layout/hierarchy2"/>
    <dgm:cxn modelId="{5713C0D4-D274-A24D-B814-93A0E3FAD29D}" type="presOf" srcId="{3C204AB1-C1C9-9B46-8F8A-28AA8C4C2D7E}" destId="{34876B6E-4AE8-DA4E-9AC8-CF68391CE2DA}" srcOrd="1"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B07EC0F3-8FD3-D04C-A353-C949F60AA0F4}" type="presOf" srcId="{A29B4C0B-0F0B-AD4A-908D-48EC505CF233}" destId="{4407E40E-AD1F-5346-AEA2-6CD1AD764BCC}" srcOrd="0" destOrd="0" presId="urn:microsoft.com/office/officeart/2005/8/layout/hierarchy2"/>
    <dgm:cxn modelId="{95423EFB-5F69-7449-9E06-F7DB218362D3}" type="presOf" srcId="{3C204AB1-C1C9-9B46-8F8A-28AA8C4C2D7E}" destId="{04AA1186-0E07-E24E-913D-A3B6F2F07975}" srcOrd="0" destOrd="0" presId="urn:microsoft.com/office/officeart/2005/8/layout/hierarchy2"/>
    <dgm:cxn modelId="{DD5D0222-7B81-3144-B218-19320BB03BDB}" type="presParOf" srcId="{F3543FDD-41CA-BF42-A880-01C8E260EFC0}" destId="{8CD7CD9C-A6F9-544B-9BEA-54AA08FC9503}" srcOrd="0" destOrd="0" presId="urn:microsoft.com/office/officeart/2005/8/layout/hierarchy2"/>
    <dgm:cxn modelId="{56186D3D-4E06-1949-9C36-F5942032068F}" type="presParOf" srcId="{8CD7CD9C-A6F9-544B-9BEA-54AA08FC9503}" destId="{4407E40E-AD1F-5346-AEA2-6CD1AD764BCC}" srcOrd="0" destOrd="0" presId="urn:microsoft.com/office/officeart/2005/8/layout/hierarchy2"/>
    <dgm:cxn modelId="{242BE292-E69F-C348-B77C-CB493780FB7E}" type="presParOf" srcId="{8CD7CD9C-A6F9-544B-9BEA-54AA08FC9503}" destId="{6197278B-C8DD-A14F-884E-0961B22D3456}" srcOrd="1" destOrd="0" presId="urn:microsoft.com/office/officeart/2005/8/layout/hierarchy2"/>
    <dgm:cxn modelId="{EFDB4866-518A-C848-856C-91E76937B08C}" type="presParOf" srcId="{6197278B-C8DD-A14F-884E-0961B22D3456}" destId="{0451106F-86D1-1248-967C-F8EC66BF22B3}" srcOrd="0" destOrd="0" presId="urn:microsoft.com/office/officeart/2005/8/layout/hierarchy2"/>
    <dgm:cxn modelId="{177FD0E5-98CA-C247-9E27-CD39EE15D888}" type="presParOf" srcId="{0451106F-86D1-1248-967C-F8EC66BF22B3}" destId="{540A17F1-C2DC-EF40-A5B8-BEE4F1A3A89B}" srcOrd="0" destOrd="0" presId="urn:microsoft.com/office/officeart/2005/8/layout/hierarchy2"/>
    <dgm:cxn modelId="{5CBAAFDF-B968-6C4A-AD4A-52C380965D96}" type="presParOf" srcId="{6197278B-C8DD-A14F-884E-0961B22D3456}" destId="{1BF144E9-6F4F-2F4A-99F0-9C3411E8CAFA}" srcOrd="1" destOrd="0" presId="urn:microsoft.com/office/officeart/2005/8/layout/hierarchy2"/>
    <dgm:cxn modelId="{D0F691F6-E7FB-0241-A742-0D32B0667656}" type="presParOf" srcId="{1BF144E9-6F4F-2F4A-99F0-9C3411E8CAFA}" destId="{9BB707D5-3322-B541-8511-6DB4DC5D8B79}" srcOrd="0" destOrd="0" presId="urn:microsoft.com/office/officeart/2005/8/layout/hierarchy2"/>
    <dgm:cxn modelId="{FD3AF07D-EBE9-7546-93FF-406BBBF7E963}" type="presParOf" srcId="{1BF144E9-6F4F-2F4A-99F0-9C3411E8CAFA}" destId="{263EB133-A191-0A41-8EA1-235337FDF7AE}" srcOrd="1" destOrd="0" presId="urn:microsoft.com/office/officeart/2005/8/layout/hierarchy2"/>
    <dgm:cxn modelId="{6797ABE3-4069-8649-909D-A39BF62530F8}" type="presParOf" srcId="{6197278B-C8DD-A14F-884E-0961B22D3456}" destId="{DE99BEE3-FC88-7448-A897-F653DB786AE1}" srcOrd="2" destOrd="0" presId="urn:microsoft.com/office/officeart/2005/8/layout/hierarchy2"/>
    <dgm:cxn modelId="{4F7210E9-2BF3-974B-8712-78F3A9CA9DE0}" type="presParOf" srcId="{DE99BEE3-FC88-7448-A897-F653DB786AE1}" destId="{FA61AF27-6762-4D4F-AA3C-DA19422696A3}" srcOrd="0" destOrd="0" presId="urn:microsoft.com/office/officeart/2005/8/layout/hierarchy2"/>
    <dgm:cxn modelId="{FA64DE21-980E-5346-A7DA-D9525FF01AB8}" type="presParOf" srcId="{6197278B-C8DD-A14F-884E-0961B22D3456}" destId="{FA0F9386-BA79-D442-AA05-4014E7E7ED6E}" srcOrd="3" destOrd="0" presId="urn:microsoft.com/office/officeart/2005/8/layout/hierarchy2"/>
    <dgm:cxn modelId="{3C43C7B2-1543-6248-BCF5-3D72A79C163B}" type="presParOf" srcId="{FA0F9386-BA79-D442-AA05-4014E7E7ED6E}" destId="{ED503874-5DBD-9D4B-B043-7DD7B8C687F5}" srcOrd="0" destOrd="0" presId="urn:microsoft.com/office/officeart/2005/8/layout/hierarchy2"/>
    <dgm:cxn modelId="{2432213F-37BC-0843-A3CC-45FFA05210E9}" type="presParOf" srcId="{FA0F9386-BA79-D442-AA05-4014E7E7ED6E}" destId="{360DE2BF-4408-D24F-BEAB-C8EAA85D6387}" srcOrd="1" destOrd="0" presId="urn:microsoft.com/office/officeart/2005/8/layout/hierarchy2"/>
    <dgm:cxn modelId="{ACD678F9-3A7D-FD4B-86EC-2BF4F9CB93E6}" type="presParOf" srcId="{6197278B-C8DD-A14F-884E-0961B22D3456}" destId="{04AA1186-0E07-E24E-913D-A3B6F2F07975}" srcOrd="4" destOrd="0" presId="urn:microsoft.com/office/officeart/2005/8/layout/hierarchy2"/>
    <dgm:cxn modelId="{2B25628F-8333-5849-AD04-6A54EEC1C87B}" type="presParOf" srcId="{04AA1186-0E07-E24E-913D-A3B6F2F07975}" destId="{34876B6E-4AE8-DA4E-9AC8-CF68391CE2DA}" srcOrd="0" destOrd="0" presId="urn:microsoft.com/office/officeart/2005/8/layout/hierarchy2"/>
    <dgm:cxn modelId="{53FA32E3-1279-E54A-B730-E154A1F8706A}" type="presParOf" srcId="{6197278B-C8DD-A14F-884E-0961B22D3456}" destId="{8028FB27-5FB6-E444-A9CB-72EFB6111CD3}" srcOrd="5" destOrd="0" presId="urn:microsoft.com/office/officeart/2005/8/layout/hierarchy2"/>
    <dgm:cxn modelId="{30374F45-1FD7-0E47-88E5-ACEC64E0967D}" type="presParOf" srcId="{8028FB27-5FB6-E444-A9CB-72EFB6111CD3}" destId="{DF549F5C-5C7B-A04F-A107-5599A66D7E1C}" srcOrd="0" destOrd="0" presId="urn:microsoft.com/office/officeart/2005/8/layout/hierarchy2"/>
    <dgm:cxn modelId="{3554A9FE-3FB4-3749-BE5D-71DE09A31454}" type="presParOf" srcId="{8028FB27-5FB6-E444-A9CB-72EFB6111CD3}" destId="{69F6143F-42A6-274F-A082-944DBCBF309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40A2CF-07A0-AD46-9023-36008A74A128}" type="doc">
      <dgm:prSet loTypeId="urn:microsoft.com/office/officeart/2005/8/layout/hierarchy5" loCatId="" qsTypeId="urn:microsoft.com/office/officeart/2005/8/quickstyle/simple1" qsCatId="simple" csTypeId="urn:microsoft.com/office/officeart/2005/8/colors/accent2_1" csCatId="accent2" phldr="1"/>
      <dgm:spPr/>
      <dgm:t>
        <a:bodyPr/>
        <a:lstStyle/>
        <a:p>
          <a:endParaRPr lang="en-GB"/>
        </a:p>
      </dgm:t>
    </dgm:pt>
    <dgm:pt modelId="{ABF23742-6349-AF4A-A0C9-16B5633F5284}">
      <dgm:prSet phldrT="[Text]"/>
      <dgm:spPr/>
      <dgm:t>
        <a:bodyPr/>
        <a:lstStyle/>
        <a:p>
          <a:r>
            <a:rPr lang="en-GB" dirty="0"/>
            <a:t>Gender/Race/Age</a:t>
          </a:r>
        </a:p>
      </dgm:t>
    </dgm:pt>
    <dgm:pt modelId="{1B5C748A-719C-4D4F-8EE3-73462037AABA}" type="parTrans" cxnId="{90529CF5-78E3-B545-A373-3785E2526F16}">
      <dgm:prSet/>
      <dgm:spPr/>
      <dgm:t>
        <a:bodyPr/>
        <a:lstStyle/>
        <a:p>
          <a:endParaRPr lang="en-GB"/>
        </a:p>
      </dgm:t>
    </dgm:pt>
    <dgm:pt modelId="{5A15BE8F-7D73-004B-88A6-96E3EEEB0D4E}" type="sibTrans" cxnId="{90529CF5-78E3-B545-A373-3785E2526F16}">
      <dgm:prSet/>
      <dgm:spPr/>
      <dgm:t>
        <a:bodyPr/>
        <a:lstStyle/>
        <a:p>
          <a:endParaRPr lang="en-GB"/>
        </a:p>
      </dgm:t>
    </dgm:pt>
    <dgm:pt modelId="{4CEF4274-CB3A-FD40-BF80-2A1C51CAC042}">
      <dgm:prSet phldrT="[Text]"/>
      <dgm:spPr/>
      <dgm:t>
        <a:bodyPr/>
        <a:lstStyle/>
        <a:p>
          <a:r>
            <a:rPr lang="en-GB" dirty="0"/>
            <a:t>The best base model</a:t>
          </a:r>
        </a:p>
      </dgm:t>
    </dgm:pt>
    <dgm:pt modelId="{FDA065B4-6C16-9346-96F0-504511EDA7B4}" type="parTrans" cxnId="{EF175E32-7C2E-5743-AD25-F3A7D379D0D0}">
      <dgm:prSet/>
      <dgm:spPr/>
      <dgm:t>
        <a:bodyPr/>
        <a:lstStyle/>
        <a:p>
          <a:endParaRPr lang="en-GB"/>
        </a:p>
      </dgm:t>
    </dgm:pt>
    <dgm:pt modelId="{74F2651A-2651-3A4D-8B29-3F23543A56D4}" type="sibTrans" cxnId="{EF175E32-7C2E-5743-AD25-F3A7D379D0D0}">
      <dgm:prSet/>
      <dgm:spPr/>
      <dgm:t>
        <a:bodyPr/>
        <a:lstStyle/>
        <a:p>
          <a:endParaRPr lang="en-GB"/>
        </a:p>
      </dgm:t>
    </dgm:pt>
    <dgm:pt modelId="{1B143995-9DA6-ED4E-9FF1-07C9149CF5B1}">
      <dgm:prSet phldrT="[Text]"/>
      <dgm:spPr/>
      <dgm:t>
        <a:bodyPr/>
        <a:lstStyle/>
        <a:p>
          <a:r>
            <a:rPr lang="en-GB" dirty="0"/>
            <a:t>CNN (Convolutional Neural Network) </a:t>
          </a:r>
        </a:p>
      </dgm:t>
    </dgm:pt>
    <dgm:pt modelId="{CC183370-8A5E-514E-A52A-058AA2F4A3BD}" type="parTrans" cxnId="{263E7CBD-C6C7-A846-BC63-C67E19283712}">
      <dgm:prSet/>
      <dgm:spPr/>
      <dgm:t>
        <a:bodyPr/>
        <a:lstStyle/>
        <a:p>
          <a:endParaRPr lang="en-GB"/>
        </a:p>
      </dgm:t>
    </dgm:pt>
    <dgm:pt modelId="{5C02F1F0-E01B-664E-AD80-C714317FC8A2}" type="sibTrans" cxnId="{263E7CBD-C6C7-A846-BC63-C67E19283712}">
      <dgm:prSet/>
      <dgm:spPr/>
      <dgm:t>
        <a:bodyPr/>
        <a:lstStyle/>
        <a:p>
          <a:endParaRPr lang="en-GB"/>
        </a:p>
      </dgm:t>
    </dgm:pt>
    <dgm:pt modelId="{604BAC2A-07C3-2646-9CC8-79AE5DA68839}">
      <dgm:prSet phldrT="[Text]"/>
      <dgm:spPr/>
      <dgm:t>
        <a:bodyPr/>
        <a:lstStyle/>
        <a:p>
          <a:r>
            <a:rPr lang="en-GB" dirty="0"/>
            <a:t>Output</a:t>
          </a:r>
        </a:p>
      </dgm:t>
    </dgm:pt>
    <dgm:pt modelId="{DD04E5F6-0019-5E41-B420-273161A6A677}" type="parTrans" cxnId="{FF5C58C2-E529-4C4B-943A-00FD15252EDB}">
      <dgm:prSet/>
      <dgm:spPr/>
      <dgm:t>
        <a:bodyPr/>
        <a:lstStyle/>
        <a:p>
          <a:endParaRPr lang="en-GB"/>
        </a:p>
      </dgm:t>
    </dgm:pt>
    <dgm:pt modelId="{C1189682-C6F2-FC4B-BD2A-882847EEC6F1}" type="sibTrans" cxnId="{FF5C58C2-E529-4C4B-943A-00FD15252EDB}">
      <dgm:prSet/>
      <dgm:spPr/>
      <dgm:t>
        <a:bodyPr/>
        <a:lstStyle/>
        <a:p>
          <a:endParaRPr lang="en-GB"/>
        </a:p>
      </dgm:t>
    </dgm:pt>
    <dgm:pt modelId="{3AA0A1A0-98DB-ED4C-99EB-42A72162628E}">
      <dgm:prSet phldrT="[Text]"/>
      <dgm:spPr/>
      <dgm:t>
        <a:bodyPr/>
        <a:lstStyle/>
        <a:p>
          <a:r>
            <a:rPr lang="en-GB" dirty="0"/>
            <a:t>Hyperparameter tuning</a:t>
          </a:r>
        </a:p>
      </dgm:t>
    </dgm:pt>
    <dgm:pt modelId="{8B355405-F36C-7242-9244-E1A42F3F2AE2}" type="parTrans" cxnId="{F745118E-D128-1E4E-B3D8-EDB4DB7852C9}">
      <dgm:prSet/>
      <dgm:spPr/>
      <dgm:t>
        <a:bodyPr/>
        <a:lstStyle/>
        <a:p>
          <a:endParaRPr lang="en-GB"/>
        </a:p>
      </dgm:t>
    </dgm:pt>
    <dgm:pt modelId="{BEC51642-28EE-1F4D-9C1E-DEC68EE5A433}" type="sibTrans" cxnId="{F745118E-D128-1E4E-B3D8-EDB4DB7852C9}">
      <dgm:prSet/>
      <dgm:spPr/>
      <dgm:t>
        <a:bodyPr/>
        <a:lstStyle/>
        <a:p>
          <a:endParaRPr lang="en-GB"/>
        </a:p>
      </dgm:t>
    </dgm:pt>
    <dgm:pt modelId="{C4933CE7-F640-1D41-B4E7-4C98DF4FC36D}">
      <dgm:prSet phldrT="[Text]"/>
      <dgm:spPr/>
      <dgm:t>
        <a:bodyPr/>
        <a:lstStyle/>
        <a:p>
          <a:r>
            <a:rPr lang="en-GB" dirty="0"/>
            <a:t>Base models</a:t>
          </a:r>
        </a:p>
      </dgm:t>
    </dgm:pt>
    <dgm:pt modelId="{8342D557-6A9D-8043-8621-59E02025639D}" type="parTrans" cxnId="{A9549E33-0FD6-DC4D-9DD2-775864CFCEE4}">
      <dgm:prSet/>
      <dgm:spPr/>
      <dgm:t>
        <a:bodyPr/>
        <a:lstStyle/>
        <a:p>
          <a:endParaRPr lang="en-GB"/>
        </a:p>
      </dgm:t>
    </dgm:pt>
    <dgm:pt modelId="{AD416464-146F-0B43-924D-36ABC257A1A2}" type="sibTrans" cxnId="{A9549E33-0FD6-DC4D-9DD2-775864CFCEE4}">
      <dgm:prSet/>
      <dgm:spPr/>
      <dgm:t>
        <a:bodyPr/>
        <a:lstStyle/>
        <a:p>
          <a:endParaRPr lang="en-GB"/>
        </a:p>
      </dgm:t>
    </dgm:pt>
    <dgm:pt modelId="{B215FC95-259F-E949-95D5-7A95910CA8F5}">
      <dgm:prSet phldrT="[Text]">
        <dgm:style>
          <a:lnRef idx="1">
            <a:schemeClr val="accent2"/>
          </a:lnRef>
          <a:fillRef idx="2">
            <a:schemeClr val="accent2"/>
          </a:fillRef>
          <a:effectRef idx="1">
            <a:schemeClr val="accent2"/>
          </a:effectRef>
          <a:fontRef idx="minor">
            <a:schemeClr val="dk1"/>
          </a:fontRef>
        </dgm:style>
      </dgm:prSet>
      <dgm:spPr>
        <a:ln>
          <a:headEnd type="none" w="med" len="med"/>
          <a:tailEnd type="none" w="med" len="med"/>
        </a:ln>
      </dgm:spPr>
      <dgm:t>
        <a:bodyPr/>
        <a:lstStyle/>
        <a:p>
          <a:r>
            <a:rPr lang="en-GB" dirty="0" err="1"/>
            <a:t>VGGFace</a:t>
          </a:r>
          <a:r>
            <a:rPr lang="en-GB" dirty="0"/>
            <a:t> </a:t>
          </a:r>
        </a:p>
        <a:p>
          <a:r>
            <a:rPr lang="en-GB" dirty="0"/>
            <a:t>(Pre-trained) </a:t>
          </a:r>
        </a:p>
      </dgm:t>
    </dgm:pt>
    <dgm:pt modelId="{3A4C1E5B-7189-D047-AFC8-5D8D041B6486}" type="sibTrans" cxnId="{B95A4203-9583-234C-B319-9C1E22E812C9}">
      <dgm:prSet/>
      <dgm:spPr/>
      <dgm:t>
        <a:bodyPr/>
        <a:lstStyle/>
        <a:p>
          <a:endParaRPr lang="en-GB"/>
        </a:p>
      </dgm:t>
    </dgm:pt>
    <dgm:pt modelId="{47635A03-C96A-AA46-AE4D-81917B8E58C1}" type="parTrans" cxnId="{B95A4203-9583-234C-B319-9C1E22E812C9}">
      <dgm:prSet/>
      <dgm:spPr/>
      <dgm:t>
        <a:bodyPr/>
        <a:lstStyle/>
        <a:p>
          <a:endParaRPr lang="en-GB"/>
        </a:p>
      </dgm:t>
    </dgm:pt>
    <dgm:pt modelId="{0E62703B-25AF-8944-9F8D-E92967AB8788}">
      <dgm:prSet>
        <dgm:style>
          <a:lnRef idx="1">
            <a:schemeClr val="accent2"/>
          </a:lnRef>
          <a:fillRef idx="2">
            <a:schemeClr val="accent2"/>
          </a:fillRef>
          <a:effectRef idx="1">
            <a:schemeClr val="accent2"/>
          </a:effectRef>
          <a:fontRef idx="minor">
            <a:schemeClr val="dk1"/>
          </a:fontRef>
        </dgm:style>
      </dgm:prSet>
      <dgm:spPr/>
      <dgm:t>
        <a:bodyPr/>
        <a:lstStyle/>
        <a:p>
          <a:r>
            <a:rPr lang="en-GB" dirty="0" err="1"/>
            <a:t>ResNet</a:t>
          </a:r>
          <a:r>
            <a:rPr lang="en-GB" dirty="0"/>
            <a:t> </a:t>
          </a:r>
        </a:p>
        <a:p>
          <a:r>
            <a:rPr lang="en-GB" dirty="0"/>
            <a:t>(Pre-trained)</a:t>
          </a:r>
        </a:p>
      </dgm:t>
    </dgm:pt>
    <dgm:pt modelId="{456533BF-F42B-B047-8B9B-66E3FFCC53EF}" type="parTrans" cxnId="{EBB11EBE-B7BF-7E4A-A99C-77EBE7375175}">
      <dgm:prSet/>
      <dgm:spPr/>
      <dgm:t>
        <a:bodyPr/>
        <a:lstStyle/>
        <a:p>
          <a:endParaRPr lang="en-GB"/>
        </a:p>
      </dgm:t>
    </dgm:pt>
    <dgm:pt modelId="{3BD3EAD0-0AC1-E64B-8BB2-9CD2EFCBF54C}" type="sibTrans" cxnId="{EBB11EBE-B7BF-7E4A-A99C-77EBE7375175}">
      <dgm:prSet/>
      <dgm:spPr/>
      <dgm:t>
        <a:bodyPr/>
        <a:lstStyle/>
        <a:p>
          <a:endParaRPr lang="en-GB"/>
        </a:p>
      </dgm:t>
    </dgm:pt>
    <dgm:pt modelId="{C3550A1D-93BF-0B41-8346-B0FECB2E53E3}" type="pres">
      <dgm:prSet presAssocID="{A140A2CF-07A0-AD46-9023-36008A74A128}" presName="mainComposite" presStyleCnt="0">
        <dgm:presLayoutVars>
          <dgm:chPref val="1"/>
          <dgm:dir val="rev"/>
          <dgm:animOne val="branch"/>
          <dgm:animLvl val="lvl"/>
          <dgm:resizeHandles val="exact"/>
        </dgm:presLayoutVars>
      </dgm:prSet>
      <dgm:spPr/>
    </dgm:pt>
    <dgm:pt modelId="{3A6D7737-C82C-3B47-942D-E81EDABDDE15}" type="pres">
      <dgm:prSet presAssocID="{A140A2CF-07A0-AD46-9023-36008A74A128}" presName="hierFlow" presStyleCnt="0"/>
      <dgm:spPr/>
    </dgm:pt>
    <dgm:pt modelId="{47A315B3-5856-E848-8631-70860095CB80}" type="pres">
      <dgm:prSet presAssocID="{A140A2CF-07A0-AD46-9023-36008A74A128}" presName="firstBuf" presStyleCnt="0"/>
      <dgm:spPr/>
    </dgm:pt>
    <dgm:pt modelId="{6B69A548-B6C0-2949-8377-7AB5D1CC6494}" type="pres">
      <dgm:prSet presAssocID="{A140A2CF-07A0-AD46-9023-36008A74A128}" presName="hierChild1" presStyleCnt="0">
        <dgm:presLayoutVars>
          <dgm:chPref val="1"/>
          <dgm:animOne val="branch"/>
          <dgm:animLvl val="lvl"/>
        </dgm:presLayoutVars>
      </dgm:prSet>
      <dgm:spPr/>
    </dgm:pt>
    <dgm:pt modelId="{C9074030-A9BC-7E43-A1D0-119B3F51A4EC}" type="pres">
      <dgm:prSet presAssocID="{ABF23742-6349-AF4A-A0C9-16B5633F5284}" presName="Name17" presStyleCnt="0"/>
      <dgm:spPr/>
    </dgm:pt>
    <dgm:pt modelId="{D8281008-C447-B042-8A7E-9C1B35D87BB2}" type="pres">
      <dgm:prSet presAssocID="{ABF23742-6349-AF4A-A0C9-16B5633F5284}" presName="level1Shape" presStyleLbl="node0" presStyleIdx="0" presStyleCnt="1">
        <dgm:presLayoutVars>
          <dgm:chPref val="3"/>
        </dgm:presLayoutVars>
      </dgm:prSet>
      <dgm:spPr/>
    </dgm:pt>
    <dgm:pt modelId="{8C4CA4C2-819A-1F41-A300-4809E71AC4F7}" type="pres">
      <dgm:prSet presAssocID="{ABF23742-6349-AF4A-A0C9-16B5633F5284}" presName="hierChild2" presStyleCnt="0"/>
      <dgm:spPr/>
    </dgm:pt>
    <dgm:pt modelId="{329A83E0-7535-164B-80E2-E660BB810B11}" type="pres">
      <dgm:prSet presAssocID="{FDA065B4-6C16-9346-96F0-504511EDA7B4}" presName="Name25" presStyleLbl="parChTrans1D2" presStyleIdx="0" presStyleCnt="1"/>
      <dgm:spPr/>
    </dgm:pt>
    <dgm:pt modelId="{EC9EECFD-1C99-0846-9891-DC1E54921CBD}" type="pres">
      <dgm:prSet presAssocID="{FDA065B4-6C16-9346-96F0-504511EDA7B4}" presName="connTx" presStyleLbl="parChTrans1D2" presStyleIdx="0" presStyleCnt="1"/>
      <dgm:spPr/>
    </dgm:pt>
    <dgm:pt modelId="{53C2183C-A536-D044-A0B8-96A033F51D16}" type="pres">
      <dgm:prSet presAssocID="{4CEF4274-CB3A-FD40-BF80-2A1C51CAC042}" presName="Name30" presStyleCnt="0"/>
      <dgm:spPr/>
    </dgm:pt>
    <dgm:pt modelId="{E2B18DE9-0A95-2D49-AB0A-C351CA9518F4}" type="pres">
      <dgm:prSet presAssocID="{4CEF4274-CB3A-FD40-BF80-2A1C51CAC042}" presName="level2Shape" presStyleLbl="node2" presStyleIdx="0" presStyleCnt="1"/>
      <dgm:spPr/>
    </dgm:pt>
    <dgm:pt modelId="{2774A1D7-D89A-8C4C-A9C1-471FF23DA141}" type="pres">
      <dgm:prSet presAssocID="{4CEF4274-CB3A-FD40-BF80-2A1C51CAC042}" presName="hierChild3" presStyleCnt="0"/>
      <dgm:spPr/>
    </dgm:pt>
    <dgm:pt modelId="{42CDF00C-A922-DA48-BA1C-06A36BAF9DEB}" type="pres">
      <dgm:prSet presAssocID="{CC183370-8A5E-514E-A52A-058AA2F4A3BD}" presName="Name25" presStyleLbl="parChTrans1D3" presStyleIdx="0" presStyleCnt="3"/>
      <dgm:spPr/>
    </dgm:pt>
    <dgm:pt modelId="{3A69B8A8-A26F-8247-AAB7-A87DC0DE0CF6}" type="pres">
      <dgm:prSet presAssocID="{CC183370-8A5E-514E-A52A-058AA2F4A3BD}" presName="connTx" presStyleLbl="parChTrans1D3" presStyleIdx="0" presStyleCnt="3"/>
      <dgm:spPr/>
    </dgm:pt>
    <dgm:pt modelId="{557E77B9-82CF-1541-97C6-02506C2A7A69}" type="pres">
      <dgm:prSet presAssocID="{1B143995-9DA6-ED4E-9FF1-07C9149CF5B1}" presName="Name30" presStyleCnt="0"/>
      <dgm:spPr/>
    </dgm:pt>
    <dgm:pt modelId="{9547455A-75A6-294B-ADC2-E2E0E4FF72CC}" type="pres">
      <dgm:prSet presAssocID="{1B143995-9DA6-ED4E-9FF1-07C9149CF5B1}" presName="level2Shape" presStyleLbl="node3" presStyleIdx="0" presStyleCnt="3"/>
      <dgm:spPr/>
    </dgm:pt>
    <dgm:pt modelId="{F9734C32-5E8B-D843-BEB8-DEBB4709F7CA}" type="pres">
      <dgm:prSet presAssocID="{1B143995-9DA6-ED4E-9FF1-07C9149CF5B1}" presName="hierChild3" presStyleCnt="0"/>
      <dgm:spPr/>
    </dgm:pt>
    <dgm:pt modelId="{C26BCEF2-8B7E-474F-8178-C4410549B708}" type="pres">
      <dgm:prSet presAssocID="{47635A03-C96A-AA46-AE4D-81917B8E58C1}" presName="Name25" presStyleLbl="parChTrans1D3" presStyleIdx="1" presStyleCnt="3"/>
      <dgm:spPr/>
    </dgm:pt>
    <dgm:pt modelId="{86E31B50-7408-9F41-896B-4EF107D01240}" type="pres">
      <dgm:prSet presAssocID="{47635A03-C96A-AA46-AE4D-81917B8E58C1}" presName="connTx" presStyleLbl="parChTrans1D3" presStyleIdx="1" presStyleCnt="3"/>
      <dgm:spPr/>
    </dgm:pt>
    <dgm:pt modelId="{12A98F8D-9146-5644-92E5-B79DD8B86AE3}" type="pres">
      <dgm:prSet presAssocID="{B215FC95-259F-E949-95D5-7A95910CA8F5}" presName="Name30" presStyleCnt="0"/>
      <dgm:spPr/>
    </dgm:pt>
    <dgm:pt modelId="{B6F62C0C-DEAD-EB48-98BB-2782A64BD108}" type="pres">
      <dgm:prSet presAssocID="{B215FC95-259F-E949-95D5-7A95910CA8F5}" presName="level2Shape" presStyleLbl="node3" presStyleIdx="1" presStyleCnt="3"/>
      <dgm:spPr/>
    </dgm:pt>
    <dgm:pt modelId="{CC979063-BE04-E447-91A7-53EDD1D2DA61}" type="pres">
      <dgm:prSet presAssocID="{B215FC95-259F-E949-95D5-7A95910CA8F5}" presName="hierChild3" presStyleCnt="0"/>
      <dgm:spPr/>
    </dgm:pt>
    <dgm:pt modelId="{F8DC667C-31EE-4A44-871B-FB377972720A}" type="pres">
      <dgm:prSet presAssocID="{456533BF-F42B-B047-8B9B-66E3FFCC53EF}" presName="Name25" presStyleLbl="parChTrans1D3" presStyleIdx="2" presStyleCnt="3"/>
      <dgm:spPr/>
    </dgm:pt>
    <dgm:pt modelId="{2034CC51-C6E2-6340-9004-2CC0581CDBA5}" type="pres">
      <dgm:prSet presAssocID="{456533BF-F42B-B047-8B9B-66E3FFCC53EF}" presName="connTx" presStyleLbl="parChTrans1D3" presStyleIdx="2" presStyleCnt="3"/>
      <dgm:spPr/>
    </dgm:pt>
    <dgm:pt modelId="{39CA9E59-9602-1942-B0B0-E710E48E06DA}" type="pres">
      <dgm:prSet presAssocID="{0E62703B-25AF-8944-9F8D-E92967AB8788}" presName="Name30" presStyleCnt="0"/>
      <dgm:spPr/>
    </dgm:pt>
    <dgm:pt modelId="{3D00CD69-F277-EA4D-8B2F-807023728E77}" type="pres">
      <dgm:prSet presAssocID="{0E62703B-25AF-8944-9F8D-E92967AB8788}" presName="level2Shape" presStyleLbl="node3" presStyleIdx="2" presStyleCnt="3"/>
      <dgm:spPr/>
    </dgm:pt>
    <dgm:pt modelId="{6BCDCE1C-BFD0-794F-92BA-64CEFBF47DFD}" type="pres">
      <dgm:prSet presAssocID="{0E62703B-25AF-8944-9F8D-E92967AB8788}" presName="hierChild3" presStyleCnt="0"/>
      <dgm:spPr/>
    </dgm:pt>
    <dgm:pt modelId="{F5271E44-98BE-C74B-A624-DDC46415ADD3}" type="pres">
      <dgm:prSet presAssocID="{A140A2CF-07A0-AD46-9023-36008A74A128}" presName="bgShapesFlow" presStyleCnt="0"/>
      <dgm:spPr/>
    </dgm:pt>
    <dgm:pt modelId="{2B8C29C5-66F6-CE4D-8594-910663BC957B}" type="pres">
      <dgm:prSet presAssocID="{604BAC2A-07C3-2646-9CC8-79AE5DA68839}" presName="rectComp" presStyleCnt="0"/>
      <dgm:spPr/>
    </dgm:pt>
    <dgm:pt modelId="{BE81EB25-C2AB-7F48-8C92-5E69CC01D56F}" type="pres">
      <dgm:prSet presAssocID="{604BAC2A-07C3-2646-9CC8-79AE5DA68839}" presName="bgRect" presStyleLbl="bgShp" presStyleIdx="0" presStyleCnt="3"/>
      <dgm:spPr/>
    </dgm:pt>
    <dgm:pt modelId="{C5F29213-141A-D845-B427-205EA24DC154}" type="pres">
      <dgm:prSet presAssocID="{604BAC2A-07C3-2646-9CC8-79AE5DA68839}" presName="bgRectTx" presStyleLbl="bgShp" presStyleIdx="0" presStyleCnt="3">
        <dgm:presLayoutVars>
          <dgm:bulletEnabled val="1"/>
        </dgm:presLayoutVars>
      </dgm:prSet>
      <dgm:spPr/>
    </dgm:pt>
    <dgm:pt modelId="{2346F370-EE29-AD42-AAA1-A006493CB6D3}" type="pres">
      <dgm:prSet presAssocID="{604BAC2A-07C3-2646-9CC8-79AE5DA68839}" presName="spComp" presStyleCnt="0"/>
      <dgm:spPr/>
    </dgm:pt>
    <dgm:pt modelId="{B14B79E7-6698-D042-9718-A91197EE28C9}" type="pres">
      <dgm:prSet presAssocID="{604BAC2A-07C3-2646-9CC8-79AE5DA68839}" presName="hSp" presStyleCnt="0"/>
      <dgm:spPr/>
    </dgm:pt>
    <dgm:pt modelId="{A119B768-9FD7-BD4B-AF74-5C0B6A314999}" type="pres">
      <dgm:prSet presAssocID="{3AA0A1A0-98DB-ED4C-99EB-42A72162628E}" presName="rectComp" presStyleCnt="0"/>
      <dgm:spPr/>
    </dgm:pt>
    <dgm:pt modelId="{96F7CCAD-4978-044F-B948-87E108392AC2}" type="pres">
      <dgm:prSet presAssocID="{3AA0A1A0-98DB-ED4C-99EB-42A72162628E}" presName="bgRect" presStyleLbl="bgShp" presStyleIdx="1" presStyleCnt="3"/>
      <dgm:spPr/>
    </dgm:pt>
    <dgm:pt modelId="{2D2B4CD3-C983-BE45-8D1B-3AD599B6E3CC}" type="pres">
      <dgm:prSet presAssocID="{3AA0A1A0-98DB-ED4C-99EB-42A72162628E}" presName="bgRectTx" presStyleLbl="bgShp" presStyleIdx="1" presStyleCnt="3">
        <dgm:presLayoutVars>
          <dgm:bulletEnabled val="1"/>
        </dgm:presLayoutVars>
      </dgm:prSet>
      <dgm:spPr/>
    </dgm:pt>
    <dgm:pt modelId="{E66A2E62-E0DC-FA4E-8117-801AF2733D03}" type="pres">
      <dgm:prSet presAssocID="{3AA0A1A0-98DB-ED4C-99EB-42A72162628E}" presName="spComp" presStyleCnt="0"/>
      <dgm:spPr/>
    </dgm:pt>
    <dgm:pt modelId="{5A4FB498-76A2-A740-8BF5-6394EBE0B46E}" type="pres">
      <dgm:prSet presAssocID="{3AA0A1A0-98DB-ED4C-99EB-42A72162628E}" presName="hSp" presStyleCnt="0"/>
      <dgm:spPr/>
    </dgm:pt>
    <dgm:pt modelId="{B19F244A-3D75-A748-A316-25368E19AF7D}" type="pres">
      <dgm:prSet presAssocID="{C4933CE7-F640-1D41-B4E7-4C98DF4FC36D}" presName="rectComp" presStyleCnt="0"/>
      <dgm:spPr/>
    </dgm:pt>
    <dgm:pt modelId="{A19B81A9-F56A-FA47-B56F-B2AE21EBEFF9}" type="pres">
      <dgm:prSet presAssocID="{C4933CE7-F640-1D41-B4E7-4C98DF4FC36D}" presName="bgRect" presStyleLbl="bgShp" presStyleIdx="2" presStyleCnt="3"/>
      <dgm:spPr/>
    </dgm:pt>
    <dgm:pt modelId="{D120D70A-55B1-5F44-857D-1A76E73B9FFD}" type="pres">
      <dgm:prSet presAssocID="{C4933CE7-F640-1D41-B4E7-4C98DF4FC36D}" presName="bgRectTx" presStyleLbl="bgShp" presStyleIdx="2" presStyleCnt="3">
        <dgm:presLayoutVars>
          <dgm:bulletEnabled val="1"/>
        </dgm:presLayoutVars>
      </dgm:prSet>
      <dgm:spPr/>
    </dgm:pt>
  </dgm:ptLst>
  <dgm:cxnLst>
    <dgm:cxn modelId="{8C102D00-3587-1B49-8669-96F80556A6BA}" type="presOf" srcId="{CC183370-8A5E-514E-A52A-058AA2F4A3BD}" destId="{42CDF00C-A922-DA48-BA1C-06A36BAF9DEB}" srcOrd="0" destOrd="0" presId="urn:microsoft.com/office/officeart/2005/8/layout/hierarchy5"/>
    <dgm:cxn modelId="{B95A4203-9583-234C-B319-9C1E22E812C9}" srcId="{4CEF4274-CB3A-FD40-BF80-2A1C51CAC042}" destId="{B215FC95-259F-E949-95D5-7A95910CA8F5}" srcOrd="1" destOrd="0" parTransId="{47635A03-C96A-AA46-AE4D-81917B8E58C1}" sibTransId="{3A4C1E5B-7189-D047-AFC8-5D8D041B6486}"/>
    <dgm:cxn modelId="{49B3D603-07CE-AC41-A420-E1B63748BCF8}" type="presOf" srcId="{3AA0A1A0-98DB-ED4C-99EB-42A72162628E}" destId="{2D2B4CD3-C983-BE45-8D1B-3AD599B6E3CC}" srcOrd="1" destOrd="0" presId="urn:microsoft.com/office/officeart/2005/8/layout/hierarchy5"/>
    <dgm:cxn modelId="{8800E80E-B04D-724E-A749-D6220CDDFF82}" type="presOf" srcId="{0E62703B-25AF-8944-9F8D-E92967AB8788}" destId="{3D00CD69-F277-EA4D-8B2F-807023728E77}" srcOrd="0" destOrd="0" presId="urn:microsoft.com/office/officeart/2005/8/layout/hierarchy5"/>
    <dgm:cxn modelId="{FCFD7510-3916-C64D-AC3B-D9EB83F0D8F5}" type="presOf" srcId="{B215FC95-259F-E949-95D5-7A95910CA8F5}" destId="{B6F62C0C-DEAD-EB48-98BB-2782A64BD108}" srcOrd="0" destOrd="0" presId="urn:microsoft.com/office/officeart/2005/8/layout/hierarchy5"/>
    <dgm:cxn modelId="{B7DC3711-7811-B348-84F2-61BD934B6B2B}" type="presOf" srcId="{4CEF4274-CB3A-FD40-BF80-2A1C51CAC042}" destId="{E2B18DE9-0A95-2D49-AB0A-C351CA9518F4}" srcOrd="0" destOrd="0" presId="urn:microsoft.com/office/officeart/2005/8/layout/hierarchy5"/>
    <dgm:cxn modelId="{F6548311-F657-9249-9663-9203EEB0D93A}" type="presOf" srcId="{604BAC2A-07C3-2646-9CC8-79AE5DA68839}" destId="{C5F29213-141A-D845-B427-205EA24DC154}" srcOrd="1" destOrd="0" presId="urn:microsoft.com/office/officeart/2005/8/layout/hierarchy5"/>
    <dgm:cxn modelId="{134C3412-DD34-3B44-8894-3D434BB5711E}" type="presOf" srcId="{CC183370-8A5E-514E-A52A-058AA2F4A3BD}" destId="{3A69B8A8-A26F-8247-AAB7-A87DC0DE0CF6}" srcOrd="1" destOrd="0" presId="urn:microsoft.com/office/officeart/2005/8/layout/hierarchy5"/>
    <dgm:cxn modelId="{EF175E32-7C2E-5743-AD25-F3A7D379D0D0}" srcId="{ABF23742-6349-AF4A-A0C9-16B5633F5284}" destId="{4CEF4274-CB3A-FD40-BF80-2A1C51CAC042}" srcOrd="0" destOrd="0" parTransId="{FDA065B4-6C16-9346-96F0-504511EDA7B4}" sibTransId="{74F2651A-2651-3A4D-8B29-3F23543A56D4}"/>
    <dgm:cxn modelId="{A9549E33-0FD6-DC4D-9DD2-775864CFCEE4}" srcId="{A140A2CF-07A0-AD46-9023-36008A74A128}" destId="{C4933CE7-F640-1D41-B4E7-4C98DF4FC36D}" srcOrd="3" destOrd="0" parTransId="{8342D557-6A9D-8043-8621-59E02025639D}" sibTransId="{AD416464-146F-0B43-924D-36ABC257A1A2}"/>
    <dgm:cxn modelId="{CA596738-BC3E-D443-B9F6-1CCE3566AF14}" type="presOf" srcId="{456533BF-F42B-B047-8B9B-66E3FFCC53EF}" destId="{F8DC667C-31EE-4A44-871B-FB377972720A}" srcOrd="0" destOrd="0" presId="urn:microsoft.com/office/officeart/2005/8/layout/hierarchy5"/>
    <dgm:cxn modelId="{73728540-3AEB-7842-A537-73ACBBA74C2B}" type="presOf" srcId="{1B143995-9DA6-ED4E-9FF1-07C9149CF5B1}" destId="{9547455A-75A6-294B-ADC2-E2E0E4FF72CC}" srcOrd="0" destOrd="0" presId="urn:microsoft.com/office/officeart/2005/8/layout/hierarchy5"/>
    <dgm:cxn modelId="{531C4C46-B707-7C47-989D-A9F6D8E5471B}" type="presOf" srcId="{FDA065B4-6C16-9346-96F0-504511EDA7B4}" destId="{329A83E0-7535-164B-80E2-E660BB810B11}" srcOrd="0" destOrd="0" presId="urn:microsoft.com/office/officeart/2005/8/layout/hierarchy5"/>
    <dgm:cxn modelId="{8008EF4B-71FE-A347-8CD5-E47BADA88518}" type="presOf" srcId="{3AA0A1A0-98DB-ED4C-99EB-42A72162628E}" destId="{96F7CCAD-4978-044F-B948-87E108392AC2}" srcOrd="0" destOrd="0" presId="urn:microsoft.com/office/officeart/2005/8/layout/hierarchy5"/>
    <dgm:cxn modelId="{1FECFE4B-1568-AA45-9504-E846F0FC5B4B}" type="presOf" srcId="{ABF23742-6349-AF4A-A0C9-16B5633F5284}" destId="{D8281008-C447-B042-8A7E-9C1B35D87BB2}" srcOrd="0" destOrd="0" presId="urn:microsoft.com/office/officeart/2005/8/layout/hierarchy5"/>
    <dgm:cxn modelId="{03BFC754-D370-114B-8212-97D502DCDCA5}" type="presOf" srcId="{FDA065B4-6C16-9346-96F0-504511EDA7B4}" destId="{EC9EECFD-1C99-0846-9891-DC1E54921CBD}" srcOrd="1" destOrd="0" presId="urn:microsoft.com/office/officeart/2005/8/layout/hierarchy5"/>
    <dgm:cxn modelId="{5957BE67-ED9C-0843-B089-9C72998E98B4}" type="presOf" srcId="{456533BF-F42B-B047-8B9B-66E3FFCC53EF}" destId="{2034CC51-C6E2-6340-9004-2CC0581CDBA5}" srcOrd="1" destOrd="0" presId="urn:microsoft.com/office/officeart/2005/8/layout/hierarchy5"/>
    <dgm:cxn modelId="{37964469-79DF-6A49-A1E5-F84A4D37CC3D}" type="presOf" srcId="{604BAC2A-07C3-2646-9CC8-79AE5DA68839}" destId="{BE81EB25-C2AB-7F48-8C92-5E69CC01D56F}" srcOrd="0" destOrd="0" presId="urn:microsoft.com/office/officeart/2005/8/layout/hierarchy5"/>
    <dgm:cxn modelId="{11979C6F-5969-AD4B-A93F-C85735C4DD4D}" type="presOf" srcId="{47635A03-C96A-AA46-AE4D-81917B8E58C1}" destId="{C26BCEF2-8B7E-474F-8178-C4410549B708}" srcOrd="0" destOrd="0" presId="urn:microsoft.com/office/officeart/2005/8/layout/hierarchy5"/>
    <dgm:cxn modelId="{85DD0B7D-E698-404F-820C-BAD0BFAAE91A}" type="presOf" srcId="{C4933CE7-F640-1D41-B4E7-4C98DF4FC36D}" destId="{A19B81A9-F56A-FA47-B56F-B2AE21EBEFF9}" srcOrd="0" destOrd="0" presId="urn:microsoft.com/office/officeart/2005/8/layout/hierarchy5"/>
    <dgm:cxn modelId="{F745118E-D128-1E4E-B3D8-EDB4DB7852C9}" srcId="{A140A2CF-07A0-AD46-9023-36008A74A128}" destId="{3AA0A1A0-98DB-ED4C-99EB-42A72162628E}" srcOrd="2" destOrd="0" parTransId="{8B355405-F36C-7242-9244-E1A42F3F2AE2}" sibTransId="{BEC51642-28EE-1F4D-9C1E-DEC68EE5A433}"/>
    <dgm:cxn modelId="{263E7CBD-C6C7-A846-BC63-C67E19283712}" srcId="{4CEF4274-CB3A-FD40-BF80-2A1C51CAC042}" destId="{1B143995-9DA6-ED4E-9FF1-07C9149CF5B1}" srcOrd="0" destOrd="0" parTransId="{CC183370-8A5E-514E-A52A-058AA2F4A3BD}" sibTransId="{5C02F1F0-E01B-664E-AD80-C714317FC8A2}"/>
    <dgm:cxn modelId="{EBB11EBE-B7BF-7E4A-A99C-77EBE7375175}" srcId="{4CEF4274-CB3A-FD40-BF80-2A1C51CAC042}" destId="{0E62703B-25AF-8944-9F8D-E92967AB8788}" srcOrd="2" destOrd="0" parTransId="{456533BF-F42B-B047-8B9B-66E3FFCC53EF}" sibTransId="{3BD3EAD0-0AC1-E64B-8BB2-9CD2EFCBF54C}"/>
    <dgm:cxn modelId="{9F32A9BF-9A33-784A-ABA3-1D9D930F66AF}" type="presOf" srcId="{47635A03-C96A-AA46-AE4D-81917B8E58C1}" destId="{86E31B50-7408-9F41-896B-4EF107D01240}" srcOrd="1" destOrd="0" presId="urn:microsoft.com/office/officeart/2005/8/layout/hierarchy5"/>
    <dgm:cxn modelId="{FF5C58C2-E529-4C4B-943A-00FD15252EDB}" srcId="{A140A2CF-07A0-AD46-9023-36008A74A128}" destId="{604BAC2A-07C3-2646-9CC8-79AE5DA68839}" srcOrd="1" destOrd="0" parTransId="{DD04E5F6-0019-5E41-B420-273161A6A677}" sibTransId="{C1189682-C6F2-FC4B-BD2A-882847EEC6F1}"/>
    <dgm:cxn modelId="{E5C150D5-D970-4948-98CA-4227BABC4DDB}" type="presOf" srcId="{A140A2CF-07A0-AD46-9023-36008A74A128}" destId="{C3550A1D-93BF-0B41-8346-B0FECB2E53E3}" srcOrd="0" destOrd="0" presId="urn:microsoft.com/office/officeart/2005/8/layout/hierarchy5"/>
    <dgm:cxn modelId="{90529CF5-78E3-B545-A373-3785E2526F16}" srcId="{A140A2CF-07A0-AD46-9023-36008A74A128}" destId="{ABF23742-6349-AF4A-A0C9-16B5633F5284}" srcOrd="0" destOrd="0" parTransId="{1B5C748A-719C-4D4F-8EE3-73462037AABA}" sibTransId="{5A15BE8F-7D73-004B-88A6-96E3EEEB0D4E}"/>
    <dgm:cxn modelId="{771A2FFF-C385-4D4B-B55F-BCB0283581D8}" type="presOf" srcId="{C4933CE7-F640-1D41-B4E7-4C98DF4FC36D}" destId="{D120D70A-55B1-5F44-857D-1A76E73B9FFD}" srcOrd="1" destOrd="0" presId="urn:microsoft.com/office/officeart/2005/8/layout/hierarchy5"/>
    <dgm:cxn modelId="{2904C06F-8DFD-D14C-82AF-05CC09BECFAE}" type="presParOf" srcId="{C3550A1D-93BF-0B41-8346-B0FECB2E53E3}" destId="{3A6D7737-C82C-3B47-942D-E81EDABDDE15}" srcOrd="0" destOrd="0" presId="urn:microsoft.com/office/officeart/2005/8/layout/hierarchy5"/>
    <dgm:cxn modelId="{C1113D18-D8AF-6440-951C-E69EC3335948}" type="presParOf" srcId="{3A6D7737-C82C-3B47-942D-E81EDABDDE15}" destId="{47A315B3-5856-E848-8631-70860095CB80}" srcOrd="0" destOrd="0" presId="urn:microsoft.com/office/officeart/2005/8/layout/hierarchy5"/>
    <dgm:cxn modelId="{A7814E0D-73DB-CC43-9C5B-123685FD31DB}" type="presParOf" srcId="{3A6D7737-C82C-3B47-942D-E81EDABDDE15}" destId="{6B69A548-B6C0-2949-8377-7AB5D1CC6494}" srcOrd="1" destOrd="0" presId="urn:microsoft.com/office/officeart/2005/8/layout/hierarchy5"/>
    <dgm:cxn modelId="{860C3A57-566B-0E4C-828B-F6EAD7C65E37}" type="presParOf" srcId="{6B69A548-B6C0-2949-8377-7AB5D1CC6494}" destId="{C9074030-A9BC-7E43-A1D0-119B3F51A4EC}" srcOrd="0" destOrd="0" presId="urn:microsoft.com/office/officeart/2005/8/layout/hierarchy5"/>
    <dgm:cxn modelId="{52F617FE-4DFD-C245-B160-289BD004CB4F}" type="presParOf" srcId="{C9074030-A9BC-7E43-A1D0-119B3F51A4EC}" destId="{D8281008-C447-B042-8A7E-9C1B35D87BB2}" srcOrd="0" destOrd="0" presId="urn:microsoft.com/office/officeart/2005/8/layout/hierarchy5"/>
    <dgm:cxn modelId="{0A5BD9AC-B415-8541-AA6F-24A8D65111AB}" type="presParOf" srcId="{C9074030-A9BC-7E43-A1D0-119B3F51A4EC}" destId="{8C4CA4C2-819A-1F41-A300-4809E71AC4F7}" srcOrd="1" destOrd="0" presId="urn:microsoft.com/office/officeart/2005/8/layout/hierarchy5"/>
    <dgm:cxn modelId="{59DF4CF5-64B1-634A-A67D-894F6998779A}" type="presParOf" srcId="{8C4CA4C2-819A-1F41-A300-4809E71AC4F7}" destId="{329A83E0-7535-164B-80E2-E660BB810B11}" srcOrd="0" destOrd="0" presId="urn:microsoft.com/office/officeart/2005/8/layout/hierarchy5"/>
    <dgm:cxn modelId="{34AB82DF-C2E0-2D49-B5BB-6C2ACA59B7D8}" type="presParOf" srcId="{329A83E0-7535-164B-80E2-E660BB810B11}" destId="{EC9EECFD-1C99-0846-9891-DC1E54921CBD}" srcOrd="0" destOrd="0" presId="urn:microsoft.com/office/officeart/2005/8/layout/hierarchy5"/>
    <dgm:cxn modelId="{6EEF7430-07A1-8C4C-B4AB-21359C57D943}" type="presParOf" srcId="{8C4CA4C2-819A-1F41-A300-4809E71AC4F7}" destId="{53C2183C-A536-D044-A0B8-96A033F51D16}" srcOrd="1" destOrd="0" presId="urn:microsoft.com/office/officeart/2005/8/layout/hierarchy5"/>
    <dgm:cxn modelId="{9B2F0F57-2B85-2349-8204-C35F6CBB7545}" type="presParOf" srcId="{53C2183C-A536-D044-A0B8-96A033F51D16}" destId="{E2B18DE9-0A95-2D49-AB0A-C351CA9518F4}" srcOrd="0" destOrd="0" presId="urn:microsoft.com/office/officeart/2005/8/layout/hierarchy5"/>
    <dgm:cxn modelId="{DDF27FD7-66F6-1B45-AE8F-825F5B56CDA9}" type="presParOf" srcId="{53C2183C-A536-D044-A0B8-96A033F51D16}" destId="{2774A1D7-D89A-8C4C-A9C1-471FF23DA141}" srcOrd="1" destOrd="0" presId="urn:microsoft.com/office/officeart/2005/8/layout/hierarchy5"/>
    <dgm:cxn modelId="{35BC75C5-68F1-0A4A-AA4C-E3D67718C1FD}" type="presParOf" srcId="{2774A1D7-D89A-8C4C-A9C1-471FF23DA141}" destId="{42CDF00C-A922-DA48-BA1C-06A36BAF9DEB}" srcOrd="0" destOrd="0" presId="urn:microsoft.com/office/officeart/2005/8/layout/hierarchy5"/>
    <dgm:cxn modelId="{7817BBA6-B044-EB4A-8AB3-E9B92E448A95}" type="presParOf" srcId="{42CDF00C-A922-DA48-BA1C-06A36BAF9DEB}" destId="{3A69B8A8-A26F-8247-AAB7-A87DC0DE0CF6}" srcOrd="0" destOrd="0" presId="urn:microsoft.com/office/officeart/2005/8/layout/hierarchy5"/>
    <dgm:cxn modelId="{71A3B136-1C78-0945-A91A-18ACD890EC82}" type="presParOf" srcId="{2774A1D7-D89A-8C4C-A9C1-471FF23DA141}" destId="{557E77B9-82CF-1541-97C6-02506C2A7A69}" srcOrd="1" destOrd="0" presId="urn:microsoft.com/office/officeart/2005/8/layout/hierarchy5"/>
    <dgm:cxn modelId="{26DB9925-0731-6E45-9028-24F4E6F4A701}" type="presParOf" srcId="{557E77B9-82CF-1541-97C6-02506C2A7A69}" destId="{9547455A-75A6-294B-ADC2-E2E0E4FF72CC}" srcOrd="0" destOrd="0" presId="urn:microsoft.com/office/officeart/2005/8/layout/hierarchy5"/>
    <dgm:cxn modelId="{57E63BBE-EC4B-D34C-BA3C-FD9072AAF828}" type="presParOf" srcId="{557E77B9-82CF-1541-97C6-02506C2A7A69}" destId="{F9734C32-5E8B-D843-BEB8-DEBB4709F7CA}" srcOrd="1" destOrd="0" presId="urn:microsoft.com/office/officeart/2005/8/layout/hierarchy5"/>
    <dgm:cxn modelId="{302FEAF4-E209-4F48-BCAB-F9B25121D59C}" type="presParOf" srcId="{2774A1D7-D89A-8C4C-A9C1-471FF23DA141}" destId="{C26BCEF2-8B7E-474F-8178-C4410549B708}" srcOrd="2" destOrd="0" presId="urn:microsoft.com/office/officeart/2005/8/layout/hierarchy5"/>
    <dgm:cxn modelId="{110ED471-364D-4B42-97D6-1F1F0E57A7C9}" type="presParOf" srcId="{C26BCEF2-8B7E-474F-8178-C4410549B708}" destId="{86E31B50-7408-9F41-896B-4EF107D01240}" srcOrd="0" destOrd="0" presId="urn:microsoft.com/office/officeart/2005/8/layout/hierarchy5"/>
    <dgm:cxn modelId="{FDA367C0-8FB5-5947-BBF5-3BAF7C6B08A3}" type="presParOf" srcId="{2774A1D7-D89A-8C4C-A9C1-471FF23DA141}" destId="{12A98F8D-9146-5644-92E5-B79DD8B86AE3}" srcOrd="3" destOrd="0" presId="urn:microsoft.com/office/officeart/2005/8/layout/hierarchy5"/>
    <dgm:cxn modelId="{4A34172A-EE75-0940-AE21-BCB52C4FEF48}" type="presParOf" srcId="{12A98F8D-9146-5644-92E5-B79DD8B86AE3}" destId="{B6F62C0C-DEAD-EB48-98BB-2782A64BD108}" srcOrd="0" destOrd="0" presId="urn:microsoft.com/office/officeart/2005/8/layout/hierarchy5"/>
    <dgm:cxn modelId="{4E448347-8176-F24D-916D-0AFB2250BEBF}" type="presParOf" srcId="{12A98F8D-9146-5644-92E5-B79DD8B86AE3}" destId="{CC979063-BE04-E447-91A7-53EDD1D2DA61}" srcOrd="1" destOrd="0" presId="urn:microsoft.com/office/officeart/2005/8/layout/hierarchy5"/>
    <dgm:cxn modelId="{5D938558-E5EB-7F43-B736-4CBF583272B7}" type="presParOf" srcId="{2774A1D7-D89A-8C4C-A9C1-471FF23DA141}" destId="{F8DC667C-31EE-4A44-871B-FB377972720A}" srcOrd="4" destOrd="0" presId="urn:microsoft.com/office/officeart/2005/8/layout/hierarchy5"/>
    <dgm:cxn modelId="{86CDD919-5A0F-8D46-8E91-53D246562F8C}" type="presParOf" srcId="{F8DC667C-31EE-4A44-871B-FB377972720A}" destId="{2034CC51-C6E2-6340-9004-2CC0581CDBA5}" srcOrd="0" destOrd="0" presId="urn:microsoft.com/office/officeart/2005/8/layout/hierarchy5"/>
    <dgm:cxn modelId="{0308836C-753B-0E4B-BE2B-D6844E263145}" type="presParOf" srcId="{2774A1D7-D89A-8C4C-A9C1-471FF23DA141}" destId="{39CA9E59-9602-1942-B0B0-E710E48E06DA}" srcOrd="5" destOrd="0" presId="urn:microsoft.com/office/officeart/2005/8/layout/hierarchy5"/>
    <dgm:cxn modelId="{CA746A8C-36A5-4F41-A680-ABFDAE37806F}" type="presParOf" srcId="{39CA9E59-9602-1942-B0B0-E710E48E06DA}" destId="{3D00CD69-F277-EA4D-8B2F-807023728E77}" srcOrd="0" destOrd="0" presId="urn:microsoft.com/office/officeart/2005/8/layout/hierarchy5"/>
    <dgm:cxn modelId="{EDE0B501-6261-AF45-9B72-499A459C6378}" type="presParOf" srcId="{39CA9E59-9602-1942-B0B0-E710E48E06DA}" destId="{6BCDCE1C-BFD0-794F-92BA-64CEFBF47DFD}" srcOrd="1" destOrd="0" presId="urn:microsoft.com/office/officeart/2005/8/layout/hierarchy5"/>
    <dgm:cxn modelId="{C256D020-4BFF-9E4E-80EA-3FA1A0F813CC}" type="presParOf" srcId="{C3550A1D-93BF-0B41-8346-B0FECB2E53E3}" destId="{F5271E44-98BE-C74B-A624-DDC46415ADD3}" srcOrd="1" destOrd="0" presId="urn:microsoft.com/office/officeart/2005/8/layout/hierarchy5"/>
    <dgm:cxn modelId="{13B6D552-80E7-8548-8E3A-2CC17C9CF2B1}" type="presParOf" srcId="{F5271E44-98BE-C74B-A624-DDC46415ADD3}" destId="{2B8C29C5-66F6-CE4D-8594-910663BC957B}" srcOrd="0" destOrd="0" presId="urn:microsoft.com/office/officeart/2005/8/layout/hierarchy5"/>
    <dgm:cxn modelId="{2B9B1E23-75A5-044D-8F63-A3D9815685D3}" type="presParOf" srcId="{2B8C29C5-66F6-CE4D-8594-910663BC957B}" destId="{BE81EB25-C2AB-7F48-8C92-5E69CC01D56F}" srcOrd="0" destOrd="0" presId="urn:microsoft.com/office/officeart/2005/8/layout/hierarchy5"/>
    <dgm:cxn modelId="{12D7BF1A-A317-F843-A982-3838956508DD}" type="presParOf" srcId="{2B8C29C5-66F6-CE4D-8594-910663BC957B}" destId="{C5F29213-141A-D845-B427-205EA24DC154}" srcOrd="1" destOrd="0" presId="urn:microsoft.com/office/officeart/2005/8/layout/hierarchy5"/>
    <dgm:cxn modelId="{AFB4C84A-AE70-F14E-8284-C6782E71E3BE}" type="presParOf" srcId="{F5271E44-98BE-C74B-A624-DDC46415ADD3}" destId="{2346F370-EE29-AD42-AAA1-A006493CB6D3}" srcOrd="1" destOrd="0" presId="urn:microsoft.com/office/officeart/2005/8/layout/hierarchy5"/>
    <dgm:cxn modelId="{039CE0F4-ADF6-574D-A7D7-E1C2C7FEC5AC}" type="presParOf" srcId="{2346F370-EE29-AD42-AAA1-A006493CB6D3}" destId="{B14B79E7-6698-D042-9718-A91197EE28C9}" srcOrd="0" destOrd="0" presId="urn:microsoft.com/office/officeart/2005/8/layout/hierarchy5"/>
    <dgm:cxn modelId="{D1450FE0-020E-2345-8A0C-3F75C1396772}" type="presParOf" srcId="{F5271E44-98BE-C74B-A624-DDC46415ADD3}" destId="{A119B768-9FD7-BD4B-AF74-5C0B6A314999}" srcOrd="2" destOrd="0" presId="urn:microsoft.com/office/officeart/2005/8/layout/hierarchy5"/>
    <dgm:cxn modelId="{5795BB14-69F0-3247-A6A7-C0FEF9FDE1D6}" type="presParOf" srcId="{A119B768-9FD7-BD4B-AF74-5C0B6A314999}" destId="{96F7CCAD-4978-044F-B948-87E108392AC2}" srcOrd="0" destOrd="0" presId="urn:microsoft.com/office/officeart/2005/8/layout/hierarchy5"/>
    <dgm:cxn modelId="{27D806FE-54A1-864A-A332-A6FE7472A1C2}" type="presParOf" srcId="{A119B768-9FD7-BD4B-AF74-5C0B6A314999}" destId="{2D2B4CD3-C983-BE45-8D1B-3AD599B6E3CC}" srcOrd="1" destOrd="0" presId="urn:microsoft.com/office/officeart/2005/8/layout/hierarchy5"/>
    <dgm:cxn modelId="{E5BA0480-6293-9F4D-9414-457FA1645388}" type="presParOf" srcId="{F5271E44-98BE-C74B-A624-DDC46415ADD3}" destId="{E66A2E62-E0DC-FA4E-8117-801AF2733D03}" srcOrd="3" destOrd="0" presId="urn:microsoft.com/office/officeart/2005/8/layout/hierarchy5"/>
    <dgm:cxn modelId="{FF04BC0F-A643-704F-9FA8-7E681EF868CA}" type="presParOf" srcId="{E66A2E62-E0DC-FA4E-8117-801AF2733D03}" destId="{5A4FB498-76A2-A740-8BF5-6394EBE0B46E}" srcOrd="0" destOrd="0" presId="urn:microsoft.com/office/officeart/2005/8/layout/hierarchy5"/>
    <dgm:cxn modelId="{62D74761-35E6-E94E-BE24-11E05DCD122F}" type="presParOf" srcId="{F5271E44-98BE-C74B-A624-DDC46415ADD3}" destId="{B19F244A-3D75-A748-A316-25368E19AF7D}" srcOrd="4" destOrd="0" presId="urn:microsoft.com/office/officeart/2005/8/layout/hierarchy5"/>
    <dgm:cxn modelId="{A9CF7499-BD11-7B4F-802E-1F5AE9419A0A}" type="presParOf" srcId="{B19F244A-3D75-A748-A316-25368E19AF7D}" destId="{A19B81A9-F56A-FA47-B56F-B2AE21EBEFF9}" srcOrd="0" destOrd="0" presId="urn:microsoft.com/office/officeart/2005/8/layout/hierarchy5"/>
    <dgm:cxn modelId="{25D57E37-457D-D24D-B281-AA88D16DD79E}" type="presParOf" srcId="{B19F244A-3D75-A748-A316-25368E19AF7D}" destId="{D120D70A-55B1-5F44-857D-1A76E73B9FFD}"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908CC429-BB3B-4941-9E03-3C8AC6F5F093}" type="pres">
      <dgm:prSet presAssocID="{4289BFB3-64C3-DF4D-9BF0-15AA33652822}" presName="diagram" presStyleCnt="0">
        <dgm:presLayoutVars>
          <dgm:chPref val="1"/>
          <dgm:dir val="rev"/>
          <dgm:animOne val="branch"/>
          <dgm:animLvl val="lvl"/>
          <dgm:resizeHandles val="exact"/>
        </dgm:presLayoutVars>
      </dgm:prSet>
      <dgm:spPr/>
    </dgm:pt>
    <dgm:pt modelId="{78FD272B-F0A3-824F-9770-080601186B26}" type="pres">
      <dgm:prSet presAssocID="{A29B4C0B-0F0B-AD4A-908D-48EC505CF233}" presName="root1" presStyleCnt="0"/>
      <dgm:spPr/>
    </dgm:pt>
    <dgm:pt modelId="{3FAADE5A-06F5-1344-ABCB-6C755B2E8E03}" type="pres">
      <dgm:prSet presAssocID="{A29B4C0B-0F0B-AD4A-908D-48EC505CF233}" presName="LevelOneTextNode" presStyleLbl="node0" presStyleIdx="0" presStyleCnt="1">
        <dgm:presLayoutVars>
          <dgm:chPref val="3"/>
        </dgm:presLayoutVars>
      </dgm:prSet>
      <dgm:spPr/>
    </dgm:pt>
    <dgm:pt modelId="{0DD163C1-D4CA-3342-87BF-07592EE76E44}" type="pres">
      <dgm:prSet presAssocID="{A29B4C0B-0F0B-AD4A-908D-48EC505CF233}" presName="level2hierChild" presStyleCnt="0"/>
      <dgm:spPr/>
    </dgm:pt>
    <dgm:pt modelId="{8F836977-F300-DD47-B230-EA94446CB411}" type="pres">
      <dgm:prSet presAssocID="{DC761B12-3FBF-E84B-8666-39D39ED61FDD}" presName="conn2-1" presStyleLbl="parChTrans1D2" presStyleIdx="0" presStyleCnt="3"/>
      <dgm:spPr/>
    </dgm:pt>
    <dgm:pt modelId="{9E2E5451-ED0B-2A44-A609-9AC7886A740B}" type="pres">
      <dgm:prSet presAssocID="{DC761B12-3FBF-E84B-8666-39D39ED61FDD}" presName="connTx" presStyleLbl="parChTrans1D2" presStyleIdx="0" presStyleCnt="3"/>
      <dgm:spPr/>
    </dgm:pt>
    <dgm:pt modelId="{FC3D686F-1B76-734F-8360-EE430090E3EA}" type="pres">
      <dgm:prSet presAssocID="{B6BF672D-33E2-4B44-A17B-DE149FA4BECE}" presName="root2" presStyleCnt="0"/>
      <dgm:spPr/>
    </dgm:pt>
    <dgm:pt modelId="{1F92219A-8781-B649-9B0E-82C418E76F2E}" type="pres">
      <dgm:prSet presAssocID="{B6BF672D-33E2-4B44-A17B-DE149FA4BECE}" presName="LevelTwoTextNode" presStyleLbl="node2" presStyleIdx="0" presStyleCnt="3">
        <dgm:presLayoutVars>
          <dgm:chPref val="3"/>
        </dgm:presLayoutVars>
      </dgm:prSet>
      <dgm:spPr/>
    </dgm:pt>
    <dgm:pt modelId="{35FA0FD8-E8DD-3041-B44F-355958CCE210}" type="pres">
      <dgm:prSet presAssocID="{B6BF672D-33E2-4B44-A17B-DE149FA4BECE}" presName="level3hierChild" presStyleCnt="0"/>
      <dgm:spPr/>
    </dgm:pt>
    <dgm:pt modelId="{00B6FC45-AAF8-6D48-9349-51F53378DB38}" type="pres">
      <dgm:prSet presAssocID="{9B77A52E-58C8-6341-AD64-C072FB1D89C0}" presName="conn2-1" presStyleLbl="parChTrans1D2" presStyleIdx="1" presStyleCnt="3"/>
      <dgm:spPr/>
    </dgm:pt>
    <dgm:pt modelId="{E755610F-4BAA-0F44-9F50-15BE3A4D2527}" type="pres">
      <dgm:prSet presAssocID="{9B77A52E-58C8-6341-AD64-C072FB1D89C0}" presName="connTx" presStyleLbl="parChTrans1D2" presStyleIdx="1" presStyleCnt="3"/>
      <dgm:spPr/>
    </dgm:pt>
    <dgm:pt modelId="{DD44C4B3-3908-7A4A-9A3D-70214665C8FA}" type="pres">
      <dgm:prSet presAssocID="{7E2EAC59-A808-5D41-93E5-E0CDBC24ED8A}" presName="root2" presStyleCnt="0"/>
      <dgm:spPr/>
    </dgm:pt>
    <dgm:pt modelId="{35D34B32-C293-FB45-81C3-C186FD8D07E5}" type="pres">
      <dgm:prSet presAssocID="{7E2EAC59-A808-5D41-93E5-E0CDBC24ED8A}" presName="LevelTwoTextNode" presStyleLbl="node2" presStyleIdx="1" presStyleCnt="3">
        <dgm:presLayoutVars>
          <dgm:chPref val="3"/>
        </dgm:presLayoutVars>
      </dgm:prSet>
      <dgm:spPr/>
    </dgm:pt>
    <dgm:pt modelId="{4526A54E-97EF-D344-BCC6-571A652B342E}" type="pres">
      <dgm:prSet presAssocID="{7E2EAC59-A808-5D41-93E5-E0CDBC24ED8A}" presName="level3hierChild" presStyleCnt="0"/>
      <dgm:spPr/>
    </dgm:pt>
    <dgm:pt modelId="{8CA28A43-9C3F-FC42-BE59-312B21F2CA02}" type="pres">
      <dgm:prSet presAssocID="{3C204AB1-C1C9-9B46-8F8A-28AA8C4C2D7E}" presName="conn2-1" presStyleLbl="parChTrans1D2" presStyleIdx="2" presStyleCnt="3"/>
      <dgm:spPr/>
    </dgm:pt>
    <dgm:pt modelId="{66A2541B-1B45-4642-880C-28D521667873}" type="pres">
      <dgm:prSet presAssocID="{3C204AB1-C1C9-9B46-8F8A-28AA8C4C2D7E}" presName="connTx" presStyleLbl="parChTrans1D2" presStyleIdx="2" presStyleCnt="3"/>
      <dgm:spPr/>
    </dgm:pt>
    <dgm:pt modelId="{F58118A2-7F08-D646-A1AD-8D4DED82D59F}" type="pres">
      <dgm:prSet presAssocID="{8712A8B2-5544-1B49-91F7-ACDBEC26EBAD}" presName="root2" presStyleCnt="0"/>
      <dgm:spPr/>
    </dgm:pt>
    <dgm:pt modelId="{BFCDAE92-CE0C-0E40-82D1-A0DA6EA6B90B}" type="pres">
      <dgm:prSet presAssocID="{8712A8B2-5544-1B49-91F7-ACDBEC26EBAD}" presName="LevelTwoTextNode" presStyleLbl="node2" presStyleIdx="2" presStyleCnt="3">
        <dgm:presLayoutVars>
          <dgm:chPref val="3"/>
        </dgm:presLayoutVars>
      </dgm:prSet>
      <dgm:spPr/>
    </dgm:pt>
    <dgm:pt modelId="{7329D7A5-40A4-B04D-A9A6-CAB8F4DAC412}"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AC7FC830-420C-0A4F-8FBE-45D61FB841D9}" type="presOf" srcId="{A29B4C0B-0F0B-AD4A-908D-48EC505CF233}" destId="{3FAADE5A-06F5-1344-ABCB-6C755B2E8E03}"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817AE74A-FAA9-B84D-AB45-425B922888FA}" type="presOf" srcId="{4289BFB3-64C3-DF4D-9BF0-15AA33652822}" destId="{908CC429-BB3B-4941-9E03-3C8AC6F5F093}" srcOrd="0" destOrd="0" presId="urn:microsoft.com/office/officeart/2005/8/layout/hierarchy2"/>
    <dgm:cxn modelId="{B726B37C-A359-8B48-B900-26DFEAA8D112}" type="presOf" srcId="{3C204AB1-C1C9-9B46-8F8A-28AA8C4C2D7E}" destId="{66A2541B-1B45-4642-880C-28D521667873}"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D6AE1BA6-451B-FA4A-8805-3E8F189EF933}" type="presOf" srcId="{3C204AB1-C1C9-9B46-8F8A-28AA8C4C2D7E}" destId="{8CA28A43-9C3F-FC42-BE59-312B21F2CA02}" srcOrd="0" destOrd="0" presId="urn:microsoft.com/office/officeart/2005/8/layout/hierarchy2"/>
    <dgm:cxn modelId="{AB0A28AD-68A6-4A4A-BA84-FA99B27B0F8C}" type="presOf" srcId="{9B77A52E-58C8-6341-AD64-C072FB1D89C0}" destId="{E755610F-4BAA-0F44-9F50-15BE3A4D2527}" srcOrd="1" destOrd="0" presId="urn:microsoft.com/office/officeart/2005/8/layout/hierarchy2"/>
    <dgm:cxn modelId="{D76F21B1-325B-5F4D-8C41-E5245977E782}" type="presOf" srcId="{DC761B12-3FBF-E84B-8666-39D39ED61FDD}" destId="{9E2E5451-ED0B-2A44-A609-9AC7886A740B}" srcOrd="1" destOrd="0" presId="urn:microsoft.com/office/officeart/2005/8/layout/hierarchy2"/>
    <dgm:cxn modelId="{DB1AD3B3-80DA-9F41-8B0D-87D6D5242AD9}" type="presOf" srcId="{DC761B12-3FBF-E84B-8666-39D39ED61FDD}" destId="{8F836977-F300-DD47-B230-EA94446CB411}" srcOrd="0" destOrd="0" presId="urn:microsoft.com/office/officeart/2005/8/layout/hierarchy2"/>
    <dgm:cxn modelId="{FF0DC5BF-0285-1442-AABF-97E7FCF9E0E2}" type="presOf" srcId="{7E2EAC59-A808-5D41-93E5-E0CDBC24ED8A}" destId="{35D34B32-C293-FB45-81C3-C186FD8D07E5}" srcOrd="0" destOrd="0" presId="urn:microsoft.com/office/officeart/2005/8/layout/hierarchy2"/>
    <dgm:cxn modelId="{59B981C7-F6B8-E549-BDEC-516533CDDCEC}" type="presOf" srcId="{B6BF672D-33E2-4B44-A17B-DE149FA4BECE}" destId="{1F92219A-8781-B649-9B0E-82C418E76F2E}" srcOrd="0" destOrd="0" presId="urn:microsoft.com/office/officeart/2005/8/layout/hierarchy2"/>
    <dgm:cxn modelId="{F9F230C8-890C-4546-AA93-19839E7AD6BC}" type="presOf" srcId="{8712A8B2-5544-1B49-91F7-ACDBEC26EBAD}" destId="{BFCDAE92-CE0C-0E40-82D1-A0DA6EA6B90B}"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27F368FD-229B-8F41-A4FC-DFB53A4FA1D7}" type="presOf" srcId="{9B77A52E-58C8-6341-AD64-C072FB1D89C0}" destId="{00B6FC45-AAF8-6D48-9349-51F53378DB38}" srcOrd="0" destOrd="0" presId="urn:microsoft.com/office/officeart/2005/8/layout/hierarchy2"/>
    <dgm:cxn modelId="{6CA7A4C1-E294-B54C-9C46-874961A3591A}" type="presParOf" srcId="{908CC429-BB3B-4941-9E03-3C8AC6F5F093}" destId="{78FD272B-F0A3-824F-9770-080601186B26}" srcOrd="0" destOrd="0" presId="urn:microsoft.com/office/officeart/2005/8/layout/hierarchy2"/>
    <dgm:cxn modelId="{D6EE863C-F27D-B74C-8031-9AF77912F24E}" type="presParOf" srcId="{78FD272B-F0A3-824F-9770-080601186B26}" destId="{3FAADE5A-06F5-1344-ABCB-6C755B2E8E03}" srcOrd="0" destOrd="0" presId="urn:microsoft.com/office/officeart/2005/8/layout/hierarchy2"/>
    <dgm:cxn modelId="{B5CB91FC-9988-7E40-B074-A1828829927F}" type="presParOf" srcId="{78FD272B-F0A3-824F-9770-080601186B26}" destId="{0DD163C1-D4CA-3342-87BF-07592EE76E44}" srcOrd="1" destOrd="0" presId="urn:microsoft.com/office/officeart/2005/8/layout/hierarchy2"/>
    <dgm:cxn modelId="{C6008980-0ADA-8F47-A49D-B08CC1E6FE00}" type="presParOf" srcId="{0DD163C1-D4CA-3342-87BF-07592EE76E44}" destId="{8F836977-F300-DD47-B230-EA94446CB411}" srcOrd="0" destOrd="0" presId="urn:microsoft.com/office/officeart/2005/8/layout/hierarchy2"/>
    <dgm:cxn modelId="{D0E0CA45-4D55-2E41-B1A4-C49560B4DBF3}" type="presParOf" srcId="{8F836977-F300-DD47-B230-EA94446CB411}" destId="{9E2E5451-ED0B-2A44-A609-9AC7886A740B}" srcOrd="0" destOrd="0" presId="urn:microsoft.com/office/officeart/2005/8/layout/hierarchy2"/>
    <dgm:cxn modelId="{99600935-D0F1-AA46-ACF9-0BA51AB66AF8}" type="presParOf" srcId="{0DD163C1-D4CA-3342-87BF-07592EE76E44}" destId="{FC3D686F-1B76-734F-8360-EE430090E3EA}" srcOrd="1" destOrd="0" presId="urn:microsoft.com/office/officeart/2005/8/layout/hierarchy2"/>
    <dgm:cxn modelId="{162F6E8E-10F7-9D42-A222-54D70118DC45}" type="presParOf" srcId="{FC3D686F-1B76-734F-8360-EE430090E3EA}" destId="{1F92219A-8781-B649-9B0E-82C418E76F2E}" srcOrd="0" destOrd="0" presId="urn:microsoft.com/office/officeart/2005/8/layout/hierarchy2"/>
    <dgm:cxn modelId="{E1745C70-5AF8-8044-B345-7A08F408DF49}" type="presParOf" srcId="{FC3D686F-1B76-734F-8360-EE430090E3EA}" destId="{35FA0FD8-E8DD-3041-B44F-355958CCE210}" srcOrd="1" destOrd="0" presId="urn:microsoft.com/office/officeart/2005/8/layout/hierarchy2"/>
    <dgm:cxn modelId="{253F2066-079E-3A40-9793-5FF8AC53A41A}" type="presParOf" srcId="{0DD163C1-D4CA-3342-87BF-07592EE76E44}" destId="{00B6FC45-AAF8-6D48-9349-51F53378DB38}" srcOrd="2" destOrd="0" presId="urn:microsoft.com/office/officeart/2005/8/layout/hierarchy2"/>
    <dgm:cxn modelId="{328A1B17-EF63-834F-A89F-27F46C8F05AF}" type="presParOf" srcId="{00B6FC45-AAF8-6D48-9349-51F53378DB38}" destId="{E755610F-4BAA-0F44-9F50-15BE3A4D2527}" srcOrd="0" destOrd="0" presId="urn:microsoft.com/office/officeart/2005/8/layout/hierarchy2"/>
    <dgm:cxn modelId="{F5D8A8F5-556D-4C44-9D72-4EF305E5C4AC}" type="presParOf" srcId="{0DD163C1-D4CA-3342-87BF-07592EE76E44}" destId="{DD44C4B3-3908-7A4A-9A3D-70214665C8FA}" srcOrd="3" destOrd="0" presId="urn:microsoft.com/office/officeart/2005/8/layout/hierarchy2"/>
    <dgm:cxn modelId="{3DF3E7E6-12D2-BE41-8926-7E15E463F93E}" type="presParOf" srcId="{DD44C4B3-3908-7A4A-9A3D-70214665C8FA}" destId="{35D34B32-C293-FB45-81C3-C186FD8D07E5}" srcOrd="0" destOrd="0" presId="urn:microsoft.com/office/officeart/2005/8/layout/hierarchy2"/>
    <dgm:cxn modelId="{8B1C4FD5-D48A-7A47-BF72-37BA32C52483}" type="presParOf" srcId="{DD44C4B3-3908-7A4A-9A3D-70214665C8FA}" destId="{4526A54E-97EF-D344-BCC6-571A652B342E}" srcOrd="1" destOrd="0" presId="urn:microsoft.com/office/officeart/2005/8/layout/hierarchy2"/>
    <dgm:cxn modelId="{92C0E272-723B-D84D-86F4-24D9D3A74DE3}" type="presParOf" srcId="{0DD163C1-D4CA-3342-87BF-07592EE76E44}" destId="{8CA28A43-9C3F-FC42-BE59-312B21F2CA02}" srcOrd="4" destOrd="0" presId="urn:microsoft.com/office/officeart/2005/8/layout/hierarchy2"/>
    <dgm:cxn modelId="{7F4B2BDC-74E6-C045-8ACC-9BDA19797286}" type="presParOf" srcId="{8CA28A43-9C3F-FC42-BE59-312B21F2CA02}" destId="{66A2541B-1B45-4642-880C-28D521667873}" srcOrd="0" destOrd="0" presId="urn:microsoft.com/office/officeart/2005/8/layout/hierarchy2"/>
    <dgm:cxn modelId="{ACAC9154-F016-8243-9974-339DCACDDBFB}" type="presParOf" srcId="{0DD163C1-D4CA-3342-87BF-07592EE76E44}" destId="{F58118A2-7F08-D646-A1AD-8D4DED82D59F}" srcOrd="5" destOrd="0" presId="urn:microsoft.com/office/officeart/2005/8/layout/hierarchy2"/>
    <dgm:cxn modelId="{B6B7E53C-F804-5C49-824F-782A433E86D6}" type="presParOf" srcId="{F58118A2-7F08-D646-A1AD-8D4DED82D59F}" destId="{BFCDAE92-CE0C-0E40-82D1-A0DA6EA6B90B}" srcOrd="0" destOrd="0" presId="urn:microsoft.com/office/officeart/2005/8/layout/hierarchy2"/>
    <dgm:cxn modelId="{3DD621E0-ED4D-0944-A2ED-1DA4A98F682E}" type="presParOf" srcId="{F58118A2-7F08-D646-A1AD-8D4DED82D59F}" destId="{7329D7A5-40A4-B04D-A9A6-CAB8F4DAC41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93F1DC-AB81-A646-A4E2-4864F6A1BCD9}" type="doc">
      <dgm:prSet loTypeId="urn:microsoft.com/office/officeart/2005/8/layout/default" loCatId="" qsTypeId="urn:microsoft.com/office/officeart/2005/8/quickstyle/simple1" qsCatId="simple" csTypeId="urn:microsoft.com/office/officeart/2005/8/colors/accent2_3" csCatId="accent2" phldr="1"/>
      <dgm:spPr/>
      <dgm:t>
        <a:bodyPr/>
        <a:lstStyle/>
        <a:p>
          <a:endParaRPr lang="en-GB"/>
        </a:p>
      </dgm:t>
    </dgm:pt>
    <dgm:pt modelId="{11C1B844-79F1-7C40-9D1A-C7A8CAB2FBE0}">
      <dgm:prSet phldrT="[Text]"/>
      <dgm:spPr/>
      <dgm:t>
        <a:bodyPr/>
        <a:lstStyle/>
        <a:p>
          <a:r>
            <a:rPr lang="en-GB" dirty="0"/>
            <a:t>Accuracy</a:t>
          </a:r>
        </a:p>
        <a:p>
          <a:r>
            <a:rPr lang="en-GB" dirty="0"/>
            <a:t>0.93</a:t>
          </a:r>
        </a:p>
      </dgm:t>
    </dgm:pt>
    <dgm:pt modelId="{0B8CFD89-CD4A-F444-A4CF-DF76816E14AB}" type="parTrans" cxnId="{8BB9097E-2D69-854E-B442-1AED6CCCB555}">
      <dgm:prSet/>
      <dgm:spPr/>
      <dgm:t>
        <a:bodyPr/>
        <a:lstStyle/>
        <a:p>
          <a:endParaRPr lang="en-GB"/>
        </a:p>
      </dgm:t>
    </dgm:pt>
    <dgm:pt modelId="{8AE974C4-1F67-1C41-8043-A13767B17A88}" type="sibTrans" cxnId="{8BB9097E-2D69-854E-B442-1AED6CCCB555}">
      <dgm:prSet/>
      <dgm:spPr/>
      <dgm:t>
        <a:bodyPr/>
        <a:lstStyle/>
        <a:p>
          <a:endParaRPr lang="en-GB"/>
        </a:p>
      </dgm:t>
    </dgm:pt>
    <dgm:pt modelId="{A07EC6C3-72D6-8844-821F-AB646A2B5C39}">
      <dgm:prSet phldrT="[Text]"/>
      <dgm:spPr/>
      <dgm:t>
        <a:bodyPr/>
        <a:lstStyle/>
        <a:p>
          <a:r>
            <a:rPr lang="en-GB" dirty="0"/>
            <a:t>Precision</a:t>
          </a:r>
        </a:p>
        <a:p>
          <a:r>
            <a:rPr lang="en-GB" dirty="0"/>
            <a:t>0.93</a:t>
          </a:r>
        </a:p>
      </dgm:t>
    </dgm:pt>
    <dgm:pt modelId="{F6CA8562-7B25-0042-AEB2-01A8356CBA4F}" type="parTrans" cxnId="{27A609C7-B2A2-F140-A366-7133E62C8679}">
      <dgm:prSet/>
      <dgm:spPr/>
      <dgm:t>
        <a:bodyPr/>
        <a:lstStyle/>
        <a:p>
          <a:endParaRPr lang="en-GB"/>
        </a:p>
      </dgm:t>
    </dgm:pt>
    <dgm:pt modelId="{9CC0AFA7-4304-3C4A-BF9D-9C9A565DA762}" type="sibTrans" cxnId="{27A609C7-B2A2-F140-A366-7133E62C8679}">
      <dgm:prSet/>
      <dgm:spPr/>
      <dgm:t>
        <a:bodyPr/>
        <a:lstStyle/>
        <a:p>
          <a:endParaRPr lang="en-GB"/>
        </a:p>
      </dgm:t>
    </dgm:pt>
    <dgm:pt modelId="{4ED14E9F-3D40-344E-BFBC-331071AB14EA}">
      <dgm:prSet phldrT="[Text]"/>
      <dgm:spPr/>
      <dgm:t>
        <a:bodyPr/>
        <a:lstStyle/>
        <a:p>
          <a:r>
            <a:rPr lang="en-GB" dirty="0"/>
            <a:t>Recall</a:t>
          </a:r>
        </a:p>
        <a:p>
          <a:r>
            <a:rPr lang="en-GB" dirty="0"/>
            <a:t>0.93</a:t>
          </a:r>
        </a:p>
      </dgm:t>
    </dgm:pt>
    <dgm:pt modelId="{B77CAB37-D922-334C-942C-0FC9630D0249}" type="parTrans" cxnId="{51D861C2-B606-C84B-9F34-7CA808C63080}">
      <dgm:prSet/>
      <dgm:spPr/>
      <dgm:t>
        <a:bodyPr/>
        <a:lstStyle/>
        <a:p>
          <a:endParaRPr lang="en-GB"/>
        </a:p>
      </dgm:t>
    </dgm:pt>
    <dgm:pt modelId="{9A00289D-6BBB-F14A-ADAC-DA18BCEF7EF2}" type="sibTrans" cxnId="{51D861C2-B606-C84B-9F34-7CA808C63080}">
      <dgm:prSet/>
      <dgm:spPr/>
      <dgm:t>
        <a:bodyPr/>
        <a:lstStyle/>
        <a:p>
          <a:endParaRPr lang="en-GB"/>
        </a:p>
      </dgm:t>
    </dgm:pt>
    <dgm:pt modelId="{3E13C911-B3D1-AE4B-A47E-E7A5EF8E996C}">
      <dgm:prSet/>
      <dgm:spPr/>
      <dgm:t>
        <a:bodyPr/>
        <a:lstStyle/>
        <a:p>
          <a:r>
            <a:rPr lang="en-GB" dirty="0"/>
            <a:t>F1 score</a:t>
          </a:r>
        </a:p>
        <a:p>
          <a:r>
            <a:rPr lang="en-GB" dirty="0"/>
            <a:t>0.93</a:t>
          </a:r>
        </a:p>
      </dgm:t>
    </dgm:pt>
    <dgm:pt modelId="{7DAF6E79-3059-C24C-BA61-1814372D1670}" type="parTrans" cxnId="{BA4AD831-815B-E14C-8B20-B37D98B4BF4C}">
      <dgm:prSet/>
      <dgm:spPr/>
    </dgm:pt>
    <dgm:pt modelId="{4DD7CFEB-DC22-594B-9BC5-18CB4A8E1EEB}" type="sibTrans" cxnId="{BA4AD831-815B-E14C-8B20-B37D98B4BF4C}">
      <dgm:prSet/>
      <dgm:spPr/>
      <dgm:t>
        <a:bodyPr/>
        <a:lstStyle/>
        <a:p>
          <a:endParaRPr lang="en-GB"/>
        </a:p>
      </dgm:t>
    </dgm:pt>
    <dgm:pt modelId="{0AC8D2D4-0612-5146-87D7-B9375C315ED0}" type="pres">
      <dgm:prSet presAssocID="{3793F1DC-AB81-A646-A4E2-4864F6A1BCD9}" presName="diagram" presStyleCnt="0">
        <dgm:presLayoutVars>
          <dgm:dir/>
          <dgm:resizeHandles val="exact"/>
        </dgm:presLayoutVars>
      </dgm:prSet>
      <dgm:spPr/>
    </dgm:pt>
    <dgm:pt modelId="{64B73CAB-56CE-E94B-BE09-DE07AA9A7257}" type="pres">
      <dgm:prSet presAssocID="{11C1B844-79F1-7C40-9D1A-C7A8CAB2FBE0}" presName="node" presStyleLbl="node1" presStyleIdx="0" presStyleCnt="4">
        <dgm:presLayoutVars>
          <dgm:bulletEnabled val="1"/>
        </dgm:presLayoutVars>
      </dgm:prSet>
      <dgm:spPr/>
    </dgm:pt>
    <dgm:pt modelId="{BA6B5503-C17E-104D-BD9D-11E534193D9C}" type="pres">
      <dgm:prSet presAssocID="{8AE974C4-1F67-1C41-8043-A13767B17A88}" presName="sibTrans" presStyleCnt="0"/>
      <dgm:spPr/>
    </dgm:pt>
    <dgm:pt modelId="{AADE71D4-F3F3-5B44-B87B-4E4F947BDB12}" type="pres">
      <dgm:prSet presAssocID="{3E13C911-B3D1-AE4B-A47E-E7A5EF8E996C}" presName="node" presStyleLbl="node1" presStyleIdx="1" presStyleCnt="4">
        <dgm:presLayoutVars>
          <dgm:bulletEnabled val="1"/>
        </dgm:presLayoutVars>
      </dgm:prSet>
      <dgm:spPr/>
    </dgm:pt>
    <dgm:pt modelId="{5FB29EBE-7993-0045-B6B1-7F481D78C1F9}" type="pres">
      <dgm:prSet presAssocID="{4DD7CFEB-DC22-594B-9BC5-18CB4A8E1EEB}" presName="sibTrans" presStyleCnt="0"/>
      <dgm:spPr/>
    </dgm:pt>
    <dgm:pt modelId="{67E87EE9-1A2C-CA42-BB30-0C79520155D5}" type="pres">
      <dgm:prSet presAssocID="{A07EC6C3-72D6-8844-821F-AB646A2B5C39}" presName="node" presStyleLbl="node1" presStyleIdx="2" presStyleCnt="4">
        <dgm:presLayoutVars>
          <dgm:bulletEnabled val="1"/>
        </dgm:presLayoutVars>
      </dgm:prSet>
      <dgm:spPr/>
    </dgm:pt>
    <dgm:pt modelId="{7B43EEF1-85BD-E348-B78E-1D8C66AA14E2}" type="pres">
      <dgm:prSet presAssocID="{9CC0AFA7-4304-3C4A-BF9D-9C9A565DA762}" presName="sibTrans" presStyleCnt="0"/>
      <dgm:spPr/>
    </dgm:pt>
    <dgm:pt modelId="{54309518-4C26-844E-9980-4E103AA6E0D6}" type="pres">
      <dgm:prSet presAssocID="{4ED14E9F-3D40-344E-BFBC-331071AB14EA}" presName="node" presStyleLbl="node1" presStyleIdx="3" presStyleCnt="4">
        <dgm:presLayoutVars>
          <dgm:bulletEnabled val="1"/>
        </dgm:presLayoutVars>
      </dgm:prSet>
      <dgm:spPr/>
    </dgm:pt>
  </dgm:ptLst>
  <dgm:cxnLst>
    <dgm:cxn modelId="{BA4AD831-815B-E14C-8B20-B37D98B4BF4C}" srcId="{3793F1DC-AB81-A646-A4E2-4864F6A1BCD9}" destId="{3E13C911-B3D1-AE4B-A47E-E7A5EF8E996C}" srcOrd="1" destOrd="0" parTransId="{7DAF6E79-3059-C24C-BA61-1814372D1670}" sibTransId="{4DD7CFEB-DC22-594B-9BC5-18CB4A8E1EEB}"/>
    <dgm:cxn modelId="{4438A336-E9E3-4C4E-981D-CD4376A42D27}" type="presOf" srcId="{3793F1DC-AB81-A646-A4E2-4864F6A1BCD9}" destId="{0AC8D2D4-0612-5146-87D7-B9375C315ED0}" srcOrd="0" destOrd="0" presId="urn:microsoft.com/office/officeart/2005/8/layout/default"/>
    <dgm:cxn modelId="{8BB9097E-2D69-854E-B442-1AED6CCCB555}" srcId="{3793F1DC-AB81-A646-A4E2-4864F6A1BCD9}" destId="{11C1B844-79F1-7C40-9D1A-C7A8CAB2FBE0}" srcOrd="0" destOrd="0" parTransId="{0B8CFD89-CD4A-F444-A4CF-DF76816E14AB}" sibTransId="{8AE974C4-1F67-1C41-8043-A13767B17A88}"/>
    <dgm:cxn modelId="{0D1DCB8E-2386-D44D-98D7-153985FF7A03}" type="presOf" srcId="{3E13C911-B3D1-AE4B-A47E-E7A5EF8E996C}" destId="{AADE71D4-F3F3-5B44-B87B-4E4F947BDB12}" srcOrd="0" destOrd="0" presId="urn:microsoft.com/office/officeart/2005/8/layout/default"/>
    <dgm:cxn modelId="{48F077A3-058B-1342-ACFE-91F618E586CA}" type="presOf" srcId="{11C1B844-79F1-7C40-9D1A-C7A8CAB2FBE0}" destId="{64B73CAB-56CE-E94B-BE09-DE07AA9A7257}" srcOrd="0" destOrd="0" presId="urn:microsoft.com/office/officeart/2005/8/layout/default"/>
    <dgm:cxn modelId="{51D861C2-B606-C84B-9F34-7CA808C63080}" srcId="{3793F1DC-AB81-A646-A4E2-4864F6A1BCD9}" destId="{4ED14E9F-3D40-344E-BFBC-331071AB14EA}" srcOrd="3" destOrd="0" parTransId="{B77CAB37-D922-334C-942C-0FC9630D0249}" sibTransId="{9A00289D-6BBB-F14A-ADAC-DA18BCEF7EF2}"/>
    <dgm:cxn modelId="{23A2C1C4-DD87-F048-99A2-2602A5FA13EE}" type="presOf" srcId="{A07EC6C3-72D6-8844-821F-AB646A2B5C39}" destId="{67E87EE9-1A2C-CA42-BB30-0C79520155D5}" srcOrd="0" destOrd="0" presId="urn:microsoft.com/office/officeart/2005/8/layout/default"/>
    <dgm:cxn modelId="{27A609C7-B2A2-F140-A366-7133E62C8679}" srcId="{3793F1DC-AB81-A646-A4E2-4864F6A1BCD9}" destId="{A07EC6C3-72D6-8844-821F-AB646A2B5C39}" srcOrd="2" destOrd="0" parTransId="{F6CA8562-7B25-0042-AEB2-01A8356CBA4F}" sibTransId="{9CC0AFA7-4304-3C4A-BF9D-9C9A565DA762}"/>
    <dgm:cxn modelId="{103A9AD3-4B6D-914B-85BC-5508F9A0B610}" type="presOf" srcId="{4ED14E9F-3D40-344E-BFBC-331071AB14EA}" destId="{54309518-4C26-844E-9980-4E103AA6E0D6}" srcOrd="0" destOrd="0" presId="urn:microsoft.com/office/officeart/2005/8/layout/default"/>
    <dgm:cxn modelId="{D501BD41-5B73-B245-A6DD-02A23A87DB60}" type="presParOf" srcId="{0AC8D2D4-0612-5146-87D7-B9375C315ED0}" destId="{64B73CAB-56CE-E94B-BE09-DE07AA9A7257}" srcOrd="0" destOrd="0" presId="urn:microsoft.com/office/officeart/2005/8/layout/default"/>
    <dgm:cxn modelId="{7F953BDD-41E0-3B44-A479-9EA52457BB96}" type="presParOf" srcId="{0AC8D2D4-0612-5146-87D7-B9375C315ED0}" destId="{BA6B5503-C17E-104D-BD9D-11E534193D9C}" srcOrd="1" destOrd="0" presId="urn:microsoft.com/office/officeart/2005/8/layout/default"/>
    <dgm:cxn modelId="{4D58459B-07C5-134B-BAD1-22B41941320A}" type="presParOf" srcId="{0AC8D2D4-0612-5146-87D7-B9375C315ED0}" destId="{AADE71D4-F3F3-5B44-B87B-4E4F947BDB12}" srcOrd="2" destOrd="0" presId="urn:microsoft.com/office/officeart/2005/8/layout/default"/>
    <dgm:cxn modelId="{8513DE04-79D9-9242-88C6-30AEF97564EE}" type="presParOf" srcId="{0AC8D2D4-0612-5146-87D7-B9375C315ED0}" destId="{5FB29EBE-7993-0045-B6B1-7F481D78C1F9}" srcOrd="3" destOrd="0" presId="urn:microsoft.com/office/officeart/2005/8/layout/default"/>
    <dgm:cxn modelId="{44C07A8A-B37D-A049-BD9A-A076225D9D5C}" type="presParOf" srcId="{0AC8D2D4-0612-5146-87D7-B9375C315ED0}" destId="{67E87EE9-1A2C-CA42-BB30-0C79520155D5}" srcOrd="4" destOrd="0" presId="urn:microsoft.com/office/officeart/2005/8/layout/default"/>
    <dgm:cxn modelId="{B4AB0D7E-6CD8-EA44-B21E-E5DD4FD73950}" type="presParOf" srcId="{0AC8D2D4-0612-5146-87D7-B9375C315ED0}" destId="{7B43EEF1-85BD-E348-B78E-1D8C66AA14E2}" srcOrd="5" destOrd="0" presId="urn:microsoft.com/office/officeart/2005/8/layout/default"/>
    <dgm:cxn modelId="{4CCA5A43-7AA9-1A46-AEAC-FE6942366E65}" type="presParOf" srcId="{0AC8D2D4-0612-5146-87D7-B9375C315ED0}" destId="{54309518-4C26-844E-9980-4E103AA6E0D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93F1DC-AB81-A646-A4E2-4864F6A1BCD9}" type="doc">
      <dgm:prSet loTypeId="urn:microsoft.com/office/officeart/2005/8/layout/default" loCatId="" qsTypeId="urn:microsoft.com/office/officeart/2005/8/quickstyle/simple1" qsCatId="simple" csTypeId="urn:microsoft.com/office/officeart/2005/8/colors/accent2_3" csCatId="accent2" phldr="1"/>
      <dgm:spPr/>
      <dgm:t>
        <a:bodyPr/>
        <a:lstStyle/>
        <a:p>
          <a:endParaRPr lang="en-GB"/>
        </a:p>
      </dgm:t>
    </dgm:pt>
    <dgm:pt modelId="{11C1B844-79F1-7C40-9D1A-C7A8CAB2FBE0}">
      <dgm:prSet phldrT="[Text]"/>
      <dgm:spPr/>
      <dgm:t>
        <a:bodyPr/>
        <a:lstStyle/>
        <a:p>
          <a:r>
            <a:rPr lang="en-GB" dirty="0"/>
            <a:t>Accuracy</a:t>
          </a:r>
        </a:p>
        <a:p>
          <a:r>
            <a:rPr lang="en-GB" dirty="0"/>
            <a:t>0.84</a:t>
          </a:r>
        </a:p>
      </dgm:t>
    </dgm:pt>
    <dgm:pt modelId="{0B8CFD89-CD4A-F444-A4CF-DF76816E14AB}" type="parTrans" cxnId="{8BB9097E-2D69-854E-B442-1AED6CCCB555}">
      <dgm:prSet/>
      <dgm:spPr/>
      <dgm:t>
        <a:bodyPr/>
        <a:lstStyle/>
        <a:p>
          <a:endParaRPr lang="en-GB"/>
        </a:p>
      </dgm:t>
    </dgm:pt>
    <dgm:pt modelId="{8AE974C4-1F67-1C41-8043-A13767B17A88}" type="sibTrans" cxnId="{8BB9097E-2D69-854E-B442-1AED6CCCB555}">
      <dgm:prSet/>
      <dgm:spPr/>
      <dgm:t>
        <a:bodyPr/>
        <a:lstStyle/>
        <a:p>
          <a:endParaRPr lang="en-GB"/>
        </a:p>
      </dgm:t>
    </dgm:pt>
    <dgm:pt modelId="{A07EC6C3-72D6-8844-821F-AB646A2B5C39}">
      <dgm:prSet phldrT="[Text]"/>
      <dgm:spPr/>
      <dgm:t>
        <a:bodyPr/>
        <a:lstStyle/>
        <a:p>
          <a:r>
            <a:rPr lang="en-GB" dirty="0"/>
            <a:t>Precision</a:t>
          </a:r>
        </a:p>
        <a:p>
          <a:r>
            <a:rPr lang="en-GB" dirty="0"/>
            <a:t>0.83</a:t>
          </a:r>
        </a:p>
      </dgm:t>
    </dgm:pt>
    <dgm:pt modelId="{F6CA8562-7B25-0042-AEB2-01A8356CBA4F}" type="parTrans" cxnId="{27A609C7-B2A2-F140-A366-7133E62C8679}">
      <dgm:prSet/>
      <dgm:spPr/>
      <dgm:t>
        <a:bodyPr/>
        <a:lstStyle/>
        <a:p>
          <a:endParaRPr lang="en-GB"/>
        </a:p>
      </dgm:t>
    </dgm:pt>
    <dgm:pt modelId="{9CC0AFA7-4304-3C4A-BF9D-9C9A565DA762}" type="sibTrans" cxnId="{27A609C7-B2A2-F140-A366-7133E62C8679}">
      <dgm:prSet/>
      <dgm:spPr/>
      <dgm:t>
        <a:bodyPr/>
        <a:lstStyle/>
        <a:p>
          <a:endParaRPr lang="en-GB"/>
        </a:p>
      </dgm:t>
    </dgm:pt>
    <dgm:pt modelId="{4ED14E9F-3D40-344E-BFBC-331071AB14EA}">
      <dgm:prSet phldrT="[Text]"/>
      <dgm:spPr/>
      <dgm:t>
        <a:bodyPr/>
        <a:lstStyle/>
        <a:p>
          <a:r>
            <a:rPr lang="en-GB" dirty="0"/>
            <a:t>Recall</a:t>
          </a:r>
        </a:p>
        <a:p>
          <a:r>
            <a:rPr lang="en-GB" dirty="0"/>
            <a:t>0.84</a:t>
          </a:r>
        </a:p>
      </dgm:t>
    </dgm:pt>
    <dgm:pt modelId="{B77CAB37-D922-334C-942C-0FC9630D0249}" type="parTrans" cxnId="{51D861C2-B606-C84B-9F34-7CA808C63080}">
      <dgm:prSet/>
      <dgm:spPr/>
      <dgm:t>
        <a:bodyPr/>
        <a:lstStyle/>
        <a:p>
          <a:endParaRPr lang="en-GB"/>
        </a:p>
      </dgm:t>
    </dgm:pt>
    <dgm:pt modelId="{9A00289D-6BBB-F14A-ADAC-DA18BCEF7EF2}" type="sibTrans" cxnId="{51D861C2-B606-C84B-9F34-7CA808C63080}">
      <dgm:prSet/>
      <dgm:spPr/>
      <dgm:t>
        <a:bodyPr/>
        <a:lstStyle/>
        <a:p>
          <a:endParaRPr lang="en-GB"/>
        </a:p>
      </dgm:t>
    </dgm:pt>
    <dgm:pt modelId="{3E13C911-B3D1-AE4B-A47E-E7A5EF8E996C}">
      <dgm:prSet/>
      <dgm:spPr/>
      <dgm:t>
        <a:bodyPr/>
        <a:lstStyle/>
        <a:p>
          <a:r>
            <a:rPr lang="en-GB" dirty="0"/>
            <a:t>F1 score</a:t>
          </a:r>
        </a:p>
        <a:p>
          <a:r>
            <a:rPr lang="en-GB" dirty="0"/>
            <a:t>0.83</a:t>
          </a:r>
        </a:p>
      </dgm:t>
    </dgm:pt>
    <dgm:pt modelId="{7DAF6E79-3059-C24C-BA61-1814372D1670}" type="parTrans" cxnId="{BA4AD831-815B-E14C-8B20-B37D98B4BF4C}">
      <dgm:prSet/>
      <dgm:spPr/>
    </dgm:pt>
    <dgm:pt modelId="{4DD7CFEB-DC22-594B-9BC5-18CB4A8E1EEB}" type="sibTrans" cxnId="{BA4AD831-815B-E14C-8B20-B37D98B4BF4C}">
      <dgm:prSet/>
      <dgm:spPr/>
      <dgm:t>
        <a:bodyPr/>
        <a:lstStyle/>
        <a:p>
          <a:endParaRPr lang="en-GB"/>
        </a:p>
      </dgm:t>
    </dgm:pt>
    <dgm:pt modelId="{0AC8D2D4-0612-5146-87D7-B9375C315ED0}" type="pres">
      <dgm:prSet presAssocID="{3793F1DC-AB81-A646-A4E2-4864F6A1BCD9}" presName="diagram" presStyleCnt="0">
        <dgm:presLayoutVars>
          <dgm:dir/>
          <dgm:resizeHandles val="exact"/>
        </dgm:presLayoutVars>
      </dgm:prSet>
      <dgm:spPr/>
    </dgm:pt>
    <dgm:pt modelId="{64B73CAB-56CE-E94B-BE09-DE07AA9A7257}" type="pres">
      <dgm:prSet presAssocID="{11C1B844-79F1-7C40-9D1A-C7A8CAB2FBE0}" presName="node" presStyleLbl="node1" presStyleIdx="0" presStyleCnt="4">
        <dgm:presLayoutVars>
          <dgm:bulletEnabled val="1"/>
        </dgm:presLayoutVars>
      </dgm:prSet>
      <dgm:spPr/>
    </dgm:pt>
    <dgm:pt modelId="{BA6B5503-C17E-104D-BD9D-11E534193D9C}" type="pres">
      <dgm:prSet presAssocID="{8AE974C4-1F67-1C41-8043-A13767B17A88}" presName="sibTrans" presStyleCnt="0"/>
      <dgm:spPr/>
    </dgm:pt>
    <dgm:pt modelId="{AADE71D4-F3F3-5B44-B87B-4E4F947BDB12}" type="pres">
      <dgm:prSet presAssocID="{3E13C911-B3D1-AE4B-A47E-E7A5EF8E996C}" presName="node" presStyleLbl="node1" presStyleIdx="1" presStyleCnt="4">
        <dgm:presLayoutVars>
          <dgm:bulletEnabled val="1"/>
        </dgm:presLayoutVars>
      </dgm:prSet>
      <dgm:spPr/>
    </dgm:pt>
    <dgm:pt modelId="{5FB29EBE-7993-0045-B6B1-7F481D78C1F9}" type="pres">
      <dgm:prSet presAssocID="{4DD7CFEB-DC22-594B-9BC5-18CB4A8E1EEB}" presName="sibTrans" presStyleCnt="0"/>
      <dgm:spPr/>
    </dgm:pt>
    <dgm:pt modelId="{67E87EE9-1A2C-CA42-BB30-0C79520155D5}" type="pres">
      <dgm:prSet presAssocID="{A07EC6C3-72D6-8844-821F-AB646A2B5C39}" presName="node" presStyleLbl="node1" presStyleIdx="2" presStyleCnt="4">
        <dgm:presLayoutVars>
          <dgm:bulletEnabled val="1"/>
        </dgm:presLayoutVars>
      </dgm:prSet>
      <dgm:spPr/>
    </dgm:pt>
    <dgm:pt modelId="{7B43EEF1-85BD-E348-B78E-1D8C66AA14E2}" type="pres">
      <dgm:prSet presAssocID="{9CC0AFA7-4304-3C4A-BF9D-9C9A565DA762}" presName="sibTrans" presStyleCnt="0"/>
      <dgm:spPr/>
    </dgm:pt>
    <dgm:pt modelId="{54309518-4C26-844E-9980-4E103AA6E0D6}" type="pres">
      <dgm:prSet presAssocID="{4ED14E9F-3D40-344E-BFBC-331071AB14EA}" presName="node" presStyleLbl="node1" presStyleIdx="3" presStyleCnt="4">
        <dgm:presLayoutVars>
          <dgm:bulletEnabled val="1"/>
        </dgm:presLayoutVars>
      </dgm:prSet>
      <dgm:spPr/>
    </dgm:pt>
  </dgm:ptLst>
  <dgm:cxnLst>
    <dgm:cxn modelId="{BA4AD831-815B-E14C-8B20-B37D98B4BF4C}" srcId="{3793F1DC-AB81-A646-A4E2-4864F6A1BCD9}" destId="{3E13C911-B3D1-AE4B-A47E-E7A5EF8E996C}" srcOrd="1" destOrd="0" parTransId="{7DAF6E79-3059-C24C-BA61-1814372D1670}" sibTransId="{4DD7CFEB-DC22-594B-9BC5-18CB4A8E1EEB}"/>
    <dgm:cxn modelId="{4438A336-E9E3-4C4E-981D-CD4376A42D27}" type="presOf" srcId="{3793F1DC-AB81-A646-A4E2-4864F6A1BCD9}" destId="{0AC8D2D4-0612-5146-87D7-B9375C315ED0}" srcOrd="0" destOrd="0" presId="urn:microsoft.com/office/officeart/2005/8/layout/default"/>
    <dgm:cxn modelId="{8BB9097E-2D69-854E-B442-1AED6CCCB555}" srcId="{3793F1DC-AB81-A646-A4E2-4864F6A1BCD9}" destId="{11C1B844-79F1-7C40-9D1A-C7A8CAB2FBE0}" srcOrd="0" destOrd="0" parTransId="{0B8CFD89-CD4A-F444-A4CF-DF76816E14AB}" sibTransId="{8AE974C4-1F67-1C41-8043-A13767B17A88}"/>
    <dgm:cxn modelId="{0D1DCB8E-2386-D44D-98D7-153985FF7A03}" type="presOf" srcId="{3E13C911-B3D1-AE4B-A47E-E7A5EF8E996C}" destId="{AADE71D4-F3F3-5B44-B87B-4E4F947BDB12}" srcOrd="0" destOrd="0" presId="urn:microsoft.com/office/officeart/2005/8/layout/default"/>
    <dgm:cxn modelId="{48F077A3-058B-1342-ACFE-91F618E586CA}" type="presOf" srcId="{11C1B844-79F1-7C40-9D1A-C7A8CAB2FBE0}" destId="{64B73CAB-56CE-E94B-BE09-DE07AA9A7257}" srcOrd="0" destOrd="0" presId="urn:microsoft.com/office/officeart/2005/8/layout/default"/>
    <dgm:cxn modelId="{51D861C2-B606-C84B-9F34-7CA808C63080}" srcId="{3793F1DC-AB81-A646-A4E2-4864F6A1BCD9}" destId="{4ED14E9F-3D40-344E-BFBC-331071AB14EA}" srcOrd="3" destOrd="0" parTransId="{B77CAB37-D922-334C-942C-0FC9630D0249}" sibTransId="{9A00289D-6BBB-F14A-ADAC-DA18BCEF7EF2}"/>
    <dgm:cxn modelId="{23A2C1C4-DD87-F048-99A2-2602A5FA13EE}" type="presOf" srcId="{A07EC6C3-72D6-8844-821F-AB646A2B5C39}" destId="{67E87EE9-1A2C-CA42-BB30-0C79520155D5}" srcOrd="0" destOrd="0" presId="urn:microsoft.com/office/officeart/2005/8/layout/default"/>
    <dgm:cxn modelId="{27A609C7-B2A2-F140-A366-7133E62C8679}" srcId="{3793F1DC-AB81-A646-A4E2-4864F6A1BCD9}" destId="{A07EC6C3-72D6-8844-821F-AB646A2B5C39}" srcOrd="2" destOrd="0" parTransId="{F6CA8562-7B25-0042-AEB2-01A8356CBA4F}" sibTransId="{9CC0AFA7-4304-3C4A-BF9D-9C9A565DA762}"/>
    <dgm:cxn modelId="{103A9AD3-4B6D-914B-85BC-5508F9A0B610}" type="presOf" srcId="{4ED14E9F-3D40-344E-BFBC-331071AB14EA}" destId="{54309518-4C26-844E-9980-4E103AA6E0D6}" srcOrd="0" destOrd="0" presId="urn:microsoft.com/office/officeart/2005/8/layout/default"/>
    <dgm:cxn modelId="{D501BD41-5B73-B245-A6DD-02A23A87DB60}" type="presParOf" srcId="{0AC8D2D4-0612-5146-87D7-B9375C315ED0}" destId="{64B73CAB-56CE-E94B-BE09-DE07AA9A7257}" srcOrd="0" destOrd="0" presId="urn:microsoft.com/office/officeart/2005/8/layout/default"/>
    <dgm:cxn modelId="{7F953BDD-41E0-3B44-A479-9EA52457BB96}" type="presParOf" srcId="{0AC8D2D4-0612-5146-87D7-B9375C315ED0}" destId="{BA6B5503-C17E-104D-BD9D-11E534193D9C}" srcOrd="1" destOrd="0" presId="urn:microsoft.com/office/officeart/2005/8/layout/default"/>
    <dgm:cxn modelId="{4D58459B-07C5-134B-BAD1-22B41941320A}" type="presParOf" srcId="{0AC8D2D4-0612-5146-87D7-B9375C315ED0}" destId="{AADE71D4-F3F3-5B44-B87B-4E4F947BDB12}" srcOrd="2" destOrd="0" presId="urn:microsoft.com/office/officeart/2005/8/layout/default"/>
    <dgm:cxn modelId="{8513DE04-79D9-9242-88C6-30AEF97564EE}" type="presParOf" srcId="{0AC8D2D4-0612-5146-87D7-B9375C315ED0}" destId="{5FB29EBE-7993-0045-B6B1-7F481D78C1F9}" srcOrd="3" destOrd="0" presId="urn:microsoft.com/office/officeart/2005/8/layout/default"/>
    <dgm:cxn modelId="{44C07A8A-B37D-A049-BD9A-A076225D9D5C}" type="presParOf" srcId="{0AC8D2D4-0612-5146-87D7-B9375C315ED0}" destId="{67E87EE9-1A2C-CA42-BB30-0C79520155D5}" srcOrd="4" destOrd="0" presId="urn:microsoft.com/office/officeart/2005/8/layout/default"/>
    <dgm:cxn modelId="{B4AB0D7E-6CD8-EA44-B21E-E5DD4FD73950}" type="presParOf" srcId="{0AC8D2D4-0612-5146-87D7-B9375C315ED0}" destId="{7B43EEF1-85BD-E348-B78E-1D8C66AA14E2}" srcOrd="5" destOrd="0" presId="urn:microsoft.com/office/officeart/2005/8/layout/default"/>
    <dgm:cxn modelId="{4CCA5A43-7AA9-1A46-AEAC-FE6942366E65}" type="presParOf" srcId="{0AC8D2D4-0612-5146-87D7-B9375C315ED0}" destId="{54309518-4C26-844E-9980-4E103AA6E0D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C6068-9A87-0E48-896F-D69833DAA9C4}">
      <dsp:nvSpPr>
        <dsp:cNvPr id="0" name=""/>
        <dsp:cNvSpPr/>
      </dsp:nvSpPr>
      <dsp:spPr>
        <a:xfrm>
          <a:off x="1093716" y="929784"/>
          <a:ext cx="874012" cy="7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7688CE-1C96-304D-83AE-02F5D3902B54}">
      <dsp:nvSpPr>
        <dsp:cNvPr id="0" name=""/>
        <dsp:cNvSpPr/>
      </dsp:nvSpPr>
      <dsp:spPr>
        <a:xfrm>
          <a:off x="2020170" y="856403"/>
          <a:ext cx="100511" cy="188786"/>
        </a:xfrm>
        <a:prstGeom prst="chevron">
          <a:avLst>
            <a:gd name="adj" fmla="val 90000"/>
          </a:avLst>
        </a:prstGeom>
        <a:solidFill>
          <a:schemeClr val="accent2">
            <a:tint val="40000"/>
            <a:alpha val="90000"/>
            <a:hueOff val="481052"/>
            <a:satOff val="-4445"/>
            <a:lumOff val="-501"/>
            <a:alphaOff val="0"/>
          </a:schemeClr>
        </a:solidFill>
        <a:ln w="19050" cap="flat" cmpd="sng" algn="ctr">
          <a:solidFill>
            <a:schemeClr val="accent2">
              <a:tint val="40000"/>
              <a:alpha val="90000"/>
              <a:hueOff val="481052"/>
              <a:satOff val="-4445"/>
              <a:lumOff val="-501"/>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BE70F6-86F4-484F-8349-EBEAAFBF39CE}">
      <dsp:nvSpPr>
        <dsp:cNvPr id="0" name=""/>
        <dsp:cNvSpPr/>
      </dsp:nvSpPr>
      <dsp:spPr>
        <a:xfrm>
          <a:off x="542857" y="488212"/>
          <a:ext cx="883215" cy="883215"/>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1</a:t>
          </a:r>
        </a:p>
      </dsp:txBody>
      <dsp:txXfrm>
        <a:off x="672201" y="617556"/>
        <a:ext cx="624527" cy="624527"/>
      </dsp:txXfrm>
    </dsp:sp>
    <dsp:sp modelId="{278E15C0-09DE-4440-9922-72928E051706}">
      <dsp:nvSpPr>
        <dsp:cNvPr id="0" name=""/>
        <dsp:cNvSpPr/>
      </dsp:nvSpPr>
      <dsp:spPr>
        <a:xfrm>
          <a:off x="1200" y="1537028"/>
          <a:ext cx="1994504" cy="1965600"/>
        </a:xfrm>
        <a:prstGeom prst="upArrowCallout">
          <a:avLst>
            <a:gd name="adj1" fmla="val 50000"/>
            <a:gd name="adj2" fmla="val 20000"/>
            <a:gd name="adj3" fmla="val 20000"/>
            <a:gd name="adj4" fmla="val 100000"/>
          </a:avLst>
        </a:prstGeom>
        <a:solidFill>
          <a:schemeClr val="accent2">
            <a:tint val="40000"/>
            <a:alpha val="90000"/>
            <a:hueOff val="962103"/>
            <a:satOff val="-8890"/>
            <a:lumOff val="-1002"/>
            <a:alphaOff val="0"/>
          </a:schemeClr>
        </a:solidFill>
        <a:ln w="19050" cap="flat" cmpd="sng" algn="ctr">
          <a:solidFill>
            <a:schemeClr val="accent2">
              <a:tint val="40000"/>
              <a:alpha val="90000"/>
              <a:hueOff val="962103"/>
              <a:satOff val="-8890"/>
              <a:lumOff val="-10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7329" tIns="165100" rIns="157329" bIns="165100" numCol="1" spcCol="1270" anchor="t" anchorCtr="0">
          <a:noAutofit/>
        </a:bodyPr>
        <a:lstStyle/>
        <a:p>
          <a:pPr marL="0" lvl="0" indent="0" algn="ctr" defTabSz="889000">
            <a:lnSpc>
              <a:spcPct val="90000"/>
            </a:lnSpc>
            <a:spcBef>
              <a:spcPct val="0"/>
            </a:spcBef>
            <a:spcAft>
              <a:spcPct val="35000"/>
            </a:spcAft>
            <a:buNone/>
          </a:pPr>
          <a:r>
            <a:rPr lang="en-SG" sz="2000" b="0" kern="1200" dirty="0" err="1">
              <a:latin typeface="Arial" panose="020B0604020202020204" pitchFamily="34" charset="0"/>
              <a:cs typeface="Arial" panose="020B0604020202020204" pitchFamily="34" charset="0"/>
            </a:rPr>
            <a:t>Analyze</a:t>
          </a:r>
          <a:r>
            <a:rPr lang="en-SG" sz="2000" b="0" kern="1200" dirty="0">
              <a:latin typeface="Arial" panose="020B0604020202020204" pitchFamily="34" charset="0"/>
              <a:cs typeface="Arial" panose="020B0604020202020204" pitchFamily="34" charset="0"/>
            </a:rPr>
            <a:t> video footage captured by ATM cameras</a:t>
          </a:r>
          <a:endParaRPr lang="en-GB" sz="2000" kern="1200" dirty="0">
            <a:latin typeface="Arial" panose="020B0604020202020204" pitchFamily="34" charset="0"/>
            <a:cs typeface="Arial" panose="020B0604020202020204" pitchFamily="34" charset="0"/>
          </a:endParaRPr>
        </a:p>
      </dsp:txBody>
      <dsp:txXfrm>
        <a:off x="1200" y="1930148"/>
        <a:ext cx="1994504" cy="1572480"/>
      </dsp:txXfrm>
    </dsp:sp>
    <dsp:sp modelId="{C4DA63CD-60B6-794D-B46B-6E4EC193F02B}">
      <dsp:nvSpPr>
        <dsp:cNvPr id="0" name=""/>
        <dsp:cNvSpPr/>
      </dsp:nvSpPr>
      <dsp:spPr>
        <a:xfrm>
          <a:off x="2217317" y="929784"/>
          <a:ext cx="1941563" cy="72"/>
        </a:xfrm>
        <a:prstGeom prst="rect">
          <a:avLst/>
        </a:prstGeom>
        <a:solidFill>
          <a:schemeClr val="accent2">
            <a:tint val="40000"/>
            <a:alpha val="90000"/>
            <a:hueOff val="1443155"/>
            <a:satOff val="-13335"/>
            <a:lumOff val="-1503"/>
            <a:alphaOff val="0"/>
          </a:schemeClr>
        </a:solidFill>
        <a:ln w="19050" cap="flat" cmpd="sng" algn="ctr">
          <a:solidFill>
            <a:schemeClr val="accent2">
              <a:tint val="40000"/>
              <a:alpha val="90000"/>
              <a:hueOff val="1443155"/>
              <a:satOff val="-13335"/>
              <a:lumOff val="-1503"/>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D4DFCD-0511-134F-A0C0-87AEE0F03EDC}">
      <dsp:nvSpPr>
        <dsp:cNvPr id="0" name=""/>
        <dsp:cNvSpPr/>
      </dsp:nvSpPr>
      <dsp:spPr>
        <a:xfrm>
          <a:off x="4210655" y="856403"/>
          <a:ext cx="99235" cy="188786"/>
        </a:xfrm>
        <a:prstGeom prst="chevron">
          <a:avLst>
            <a:gd name="adj" fmla="val 90000"/>
          </a:avLst>
        </a:prstGeom>
        <a:solidFill>
          <a:schemeClr val="accent2">
            <a:tint val="40000"/>
            <a:alpha val="90000"/>
            <a:hueOff val="1924207"/>
            <a:satOff val="-17781"/>
            <a:lumOff val="-2004"/>
            <a:alphaOff val="0"/>
          </a:schemeClr>
        </a:solidFill>
        <a:ln w="19050" cap="flat" cmpd="sng" algn="ctr">
          <a:solidFill>
            <a:schemeClr val="accent2">
              <a:tint val="40000"/>
              <a:alpha val="90000"/>
              <a:hueOff val="1924207"/>
              <a:satOff val="-17781"/>
              <a:lumOff val="-20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727170-A3B4-4A4F-83CD-6DDAA99B9524}">
      <dsp:nvSpPr>
        <dsp:cNvPr id="0" name=""/>
        <dsp:cNvSpPr/>
      </dsp:nvSpPr>
      <dsp:spPr>
        <a:xfrm>
          <a:off x="2746491" y="488212"/>
          <a:ext cx="883215" cy="883215"/>
        </a:xfrm>
        <a:prstGeom prst="ellipse">
          <a:avLst/>
        </a:prstGeom>
        <a:solidFill>
          <a:schemeClr val="accent2">
            <a:hueOff val="1610903"/>
            <a:satOff val="-4623"/>
            <a:lumOff val="-7402"/>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2</a:t>
          </a:r>
        </a:p>
      </dsp:txBody>
      <dsp:txXfrm>
        <a:off x="2875835" y="617556"/>
        <a:ext cx="624527" cy="624527"/>
      </dsp:txXfrm>
    </dsp:sp>
    <dsp:sp modelId="{F54E9E32-8DF5-A74A-BC2B-BAFC00158AA7}">
      <dsp:nvSpPr>
        <dsp:cNvPr id="0" name=""/>
        <dsp:cNvSpPr/>
      </dsp:nvSpPr>
      <dsp:spPr>
        <a:xfrm>
          <a:off x="2217317" y="1537028"/>
          <a:ext cx="1941563" cy="1965600"/>
        </a:xfrm>
        <a:prstGeom prst="upArrowCallout">
          <a:avLst>
            <a:gd name="adj1" fmla="val 50000"/>
            <a:gd name="adj2" fmla="val 20000"/>
            <a:gd name="adj3" fmla="val 20000"/>
            <a:gd name="adj4" fmla="val 100000"/>
          </a:avLst>
        </a:prstGeom>
        <a:solidFill>
          <a:schemeClr val="accent2">
            <a:tint val="40000"/>
            <a:alpha val="90000"/>
            <a:hueOff val="2405259"/>
            <a:satOff val="-22226"/>
            <a:lumOff val="-2505"/>
            <a:alphaOff val="0"/>
          </a:schemeClr>
        </a:solidFill>
        <a:ln w="19050" cap="flat" cmpd="sng" algn="ctr">
          <a:solidFill>
            <a:schemeClr val="accent2">
              <a:tint val="40000"/>
              <a:alpha val="90000"/>
              <a:hueOff val="2405259"/>
              <a:satOff val="-22226"/>
              <a:lumOff val="-25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153" tIns="165100" rIns="153153"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Detect the age, gender, and race of the ATM user</a:t>
          </a:r>
          <a:endParaRPr lang="en-GB" sz="2000" kern="1200" dirty="0">
            <a:latin typeface="Arial" panose="020B0604020202020204" pitchFamily="34" charset="0"/>
            <a:cs typeface="Arial" panose="020B0604020202020204" pitchFamily="34" charset="0"/>
          </a:endParaRPr>
        </a:p>
      </dsp:txBody>
      <dsp:txXfrm>
        <a:off x="2217317" y="1925341"/>
        <a:ext cx="1941563" cy="1577287"/>
      </dsp:txXfrm>
    </dsp:sp>
    <dsp:sp modelId="{EB208C4D-A73C-834D-A8B0-2DBE7E2B3C6A}">
      <dsp:nvSpPr>
        <dsp:cNvPr id="0" name=""/>
        <dsp:cNvSpPr/>
      </dsp:nvSpPr>
      <dsp:spPr>
        <a:xfrm>
          <a:off x="4374609" y="929784"/>
          <a:ext cx="1966528" cy="72"/>
        </a:xfrm>
        <a:prstGeom prst="rect">
          <a:avLst/>
        </a:prstGeom>
        <a:solidFill>
          <a:schemeClr val="accent2">
            <a:tint val="40000"/>
            <a:alpha val="90000"/>
            <a:hueOff val="2886310"/>
            <a:satOff val="-26671"/>
            <a:lumOff val="-3006"/>
            <a:alphaOff val="0"/>
          </a:schemeClr>
        </a:solidFill>
        <a:ln w="19050" cap="flat" cmpd="sng" algn="ctr">
          <a:solidFill>
            <a:schemeClr val="accent2">
              <a:tint val="40000"/>
              <a:alpha val="90000"/>
              <a:hueOff val="2886310"/>
              <a:satOff val="-26671"/>
              <a:lumOff val="-30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32FFD5-CB2F-0E40-8910-5BD83EFE9C5B}">
      <dsp:nvSpPr>
        <dsp:cNvPr id="0" name=""/>
        <dsp:cNvSpPr/>
      </dsp:nvSpPr>
      <dsp:spPr>
        <a:xfrm>
          <a:off x="6393579" y="856403"/>
          <a:ext cx="100511" cy="188786"/>
        </a:xfrm>
        <a:prstGeom prst="chevron">
          <a:avLst>
            <a:gd name="adj" fmla="val 90000"/>
          </a:avLst>
        </a:prstGeom>
        <a:solidFill>
          <a:schemeClr val="accent2">
            <a:tint val="40000"/>
            <a:alpha val="90000"/>
            <a:hueOff val="3367362"/>
            <a:satOff val="-31116"/>
            <a:lumOff val="-3508"/>
            <a:alphaOff val="0"/>
          </a:schemeClr>
        </a:solidFill>
        <a:ln w="19050" cap="flat" cmpd="sng" algn="ctr">
          <a:solidFill>
            <a:schemeClr val="accent2">
              <a:tint val="40000"/>
              <a:alpha val="90000"/>
              <a:hueOff val="3367362"/>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CC1034-93B4-B140-9B11-F66EC12FD7B0}">
      <dsp:nvSpPr>
        <dsp:cNvPr id="0" name=""/>
        <dsp:cNvSpPr/>
      </dsp:nvSpPr>
      <dsp:spPr>
        <a:xfrm>
          <a:off x="4916266" y="488212"/>
          <a:ext cx="883215" cy="883215"/>
        </a:xfrm>
        <a:prstGeom prst="ellipse">
          <a:avLst/>
        </a:prstGeom>
        <a:solidFill>
          <a:schemeClr val="accent2">
            <a:hueOff val="3221806"/>
            <a:satOff val="-9246"/>
            <a:lumOff val="-14805"/>
            <a:alphaOff val="0"/>
          </a:schemeClr>
        </a:solidFill>
        <a:ln w="19050" cap="flat" cmpd="sng" algn="ctr">
          <a:solidFill>
            <a:schemeClr val="accent2">
              <a:hueOff val="3221806"/>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3</a:t>
          </a:r>
        </a:p>
      </dsp:txBody>
      <dsp:txXfrm>
        <a:off x="5045610" y="617556"/>
        <a:ext cx="624527" cy="624527"/>
      </dsp:txXfrm>
    </dsp:sp>
    <dsp:sp modelId="{DD09AB55-CD8F-9246-95E8-6F65A3DA509B}">
      <dsp:nvSpPr>
        <dsp:cNvPr id="0" name=""/>
        <dsp:cNvSpPr/>
      </dsp:nvSpPr>
      <dsp:spPr>
        <a:xfrm>
          <a:off x="4374609" y="1537028"/>
          <a:ext cx="2013690" cy="1965600"/>
        </a:xfrm>
        <a:prstGeom prst="upArrowCallout">
          <a:avLst>
            <a:gd name="adj1" fmla="val 50000"/>
            <a:gd name="adj2" fmla="val 20000"/>
            <a:gd name="adj3" fmla="val 20000"/>
            <a:gd name="adj4" fmla="val 100000"/>
          </a:avLst>
        </a:prstGeom>
        <a:solidFill>
          <a:schemeClr val="accent2">
            <a:tint val="40000"/>
            <a:alpha val="90000"/>
            <a:hueOff val="3848414"/>
            <a:satOff val="-35561"/>
            <a:lumOff val="-4009"/>
            <a:alphaOff val="0"/>
          </a:schemeClr>
        </a:solidFill>
        <a:ln w="19050" cap="flat" cmpd="sng" algn="ctr">
          <a:solidFill>
            <a:schemeClr val="accent2">
              <a:tint val="40000"/>
              <a:alpha val="90000"/>
              <a:hueOff val="3848414"/>
              <a:satOff val="-35561"/>
              <a:lumOff val="-40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8842" tIns="165100" rIns="158842"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Compare with the cardholder’s profile</a:t>
          </a:r>
          <a:endParaRPr lang="en-GB" sz="2000" kern="1200" dirty="0">
            <a:latin typeface="Arial" panose="020B0604020202020204" pitchFamily="34" charset="0"/>
            <a:cs typeface="Arial" panose="020B0604020202020204" pitchFamily="34" charset="0"/>
          </a:endParaRPr>
        </a:p>
      </dsp:txBody>
      <dsp:txXfrm>
        <a:off x="4374609" y="1930148"/>
        <a:ext cx="2013690" cy="1572480"/>
      </dsp:txXfrm>
    </dsp:sp>
    <dsp:sp modelId="{856D4B50-0A09-E647-9174-9A82F392DA51}">
      <dsp:nvSpPr>
        <dsp:cNvPr id="0" name=""/>
        <dsp:cNvSpPr/>
      </dsp:nvSpPr>
      <dsp:spPr>
        <a:xfrm>
          <a:off x="6612043" y="929784"/>
          <a:ext cx="1941563" cy="72"/>
        </a:xfrm>
        <a:prstGeom prst="rect">
          <a:avLst/>
        </a:prstGeom>
        <a:solidFill>
          <a:schemeClr val="accent2">
            <a:tint val="40000"/>
            <a:alpha val="90000"/>
            <a:hueOff val="4329465"/>
            <a:satOff val="-40006"/>
            <a:lumOff val="-4510"/>
            <a:alphaOff val="0"/>
          </a:schemeClr>
        </a:solidFill>
        <a:ln w="19050" cap="flat" cmpd="sng" algn="ctr">
          <a:solidFill>
            <a:schemeClr val="accent2">
              <a:tint val="40000"/>
              <a:alpha val="90000"/>
              <a:hueOff val="4329465"/>
              <a:satOff val="-40006"/>
              <a:lumOff val="-45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87772C-41E0-7142-BB2D-22AE192A1DD4}">
      <dsp:nvSpPr>
        <dsp:cNvPr id="0" name=""/>
        <dsp:cNvSpPr/>
      </dsp:nvSpPr>
      <dsp:spPr>
        <a:xfrm>
          <a:off x="8605381" y="856403"/>
          <a:ext cx="99235" cy="188786"/>
        </a:xfrm>
        <a:prstGeom prst="chevron">
          <a:avLst>
            <a:gd name="adj" fmla="val 90000"/>
          </a:avLst>
        </a:prstGeom>
        <a:solidFill>
          <a:schemeClr val="accent2">
            <a:tint val="40000"/>
            <a:alpha val="90000"/>
            <a:hueOff val="4810517"/>
            <a:satOff val="-44451"/>
            <a:lumOff val="-5011"/>
            <a:alphaOff val="0"/>
          </a:schemeClr>
        </a:solidFill>
        <a:ln w="19050" cap="flat" cmpd="sng" algn="ctr">
          <a:solidFill>
            <a:schemeClr val="accent2">
              <a:tint val="40000"/>
              <a:alpha val="90000"/>
              <a:hueOff val="4810517"/>
              <a:satOff val="-44451"/>
              <a:lumOff val="-5011"/>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811B61-4400-F24E-84C8-8A45BB071C20}">
      <dsp:nvSpPr>
        <dsp:cNvPr id="0" name=""/>
        <dsp:cNvSpPr/>
      </dsp:nvSpPr>
      <dsp:spPr>
        <a:xfrm>
          <a:off x="7141217" y="488212"/>
          <a:ext cx="883215" cy="883215"/>
        </a:xfrm>
        <a:prstGeom prst="ellipse">
          <a:avLst/>
        </a:prstGeom>
        <a:solidFill>
          <a:schemeClr val="accent2">
            <a:hueOff val="4832709"/>
            <a:satOff val="-13870"/>
            <a:lumOff val="-22207"/>
            <a:alphaOff val="0"/>
          </a:schemeClr>
        </a:solidFill>
        <a:ln w="19050" cap="flat" cmpd="sng" algn="ctr">
          <a:solidFill>
            <a:schemeClr val="accent2">
              <a:hueOff val="4832709"/>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4</a:t>
          </a:r>
        </a:p>
      </dsp:txBody>
      <dsp:txXfrm>
        <a:off x="7270561" y="617556"/>
        <a:ext cx="624527" cy="624527"/>
      </dsp:txXfrm>
    </dsp:sp>
    <dsp:sp modelId="{94A37B97-7E7A-B84A-879B-2E50A41947B9}">
      <dsp:nvSpPr>
        <dsp:cNvPr id="0" name=""/>
        <dsp:cNvSpPr/>
      </dsp:nvSpPr>
      <dsp:spPr>
        <a:xfrm>
          <a:off x="6612043" y="1537028"/>
          <a:ext cx="1941563" cy="1965600"/>
        </a:xfrm>
        <a:prstGeom prst="upArrowCallout">
          <a:avLst>
            <a:gd name="adj1" fmla="val 50000"/>
            <a:gd name="adj2" fmla="val 20000"/>
            <a:gd name="adj3" fmla="val 20000"/>
            <a:gd name="adj4" fmla="val 100000"/>
          </a:avLst>
        </a:prstGeom>
        <a:solidFill>
          <a:schemeClr val="accent2">
            <a:tint val="40000"/>
            <a:alpha val="90000"/>
            <a:hueOff val="5291569"/>
            <a:satOff val="-48897"/>
            <a:lumOff val="-5512"/>
            <a:alphaOff val="0"/>
          </a:schemeClr>
        </a:solidFill>
        <a:ln w="19050" cap="flat" cmpd="sng" algn="ctr">
          <a:solidFill>
            <a:schemeClr val="accent2">
              <a:tint val="40000"/>
              <a:alpha val="90000"/>
              <a:hueOff val="5291569"/>
              <a:satOff val="-48897"/>
              <a:lumOff val="-55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153" tIns="165100" rIns="153153"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Identify discrepancies that might be suspicious</a:t>
          </a:r>
          <a:endParaRPr lang="en-GB" sz="2000" kern="1200" dirty="0">
            <a:latin typeface="Arial" panose="020B0604020202020204" pitchFamily="34" charset="0"/>
            <a:cs typeface="Arial" panose="020B0604020202020204" pitchFamily="34" charset="0"/>
          </a:endParaRPr>
        </a:p>
      </dsp:txBody>
      <dsp:txXfrm>
        <a:off x="6612043" y="1925341"/>
        <a:ext cx="1941563" cy="1577287"/>
      </dsp:txXfrm>
    </dsp:sp>
    <dsp:sp modelId="{752256DA-1D08-3F4D-8875-55B0D71B52CD}">
      <dsp:nvSpPr>
        <dsp:cNvPr id="0" name=""/>
        <dsp:cNvSpPr/>
      </dsp:nvSpPr>
      <dsp:spPr>
        <a:xfrm>
          <a:off x="8769335" y="929784"/>
          <a:ext cx="970781" cy="72"/>
        </a:xfrm>
        <a:prstGeom prst="rect">
          <a:avLst/>
        </a:prstGeom>
        <a:solidFill>
          <a:schemeClr val="accent2">
            <a:tint val="40000"/>
            <a:alpha val="90000"/>
            <a:hueOff val="5772621"/>
            <a:satOff val="-53342"/>
            <a:lumOff val="-6013"/>
            <a:alphaOff val="0"/>
          </a:schemeClr>
        </a:solidFill>
        <a:ln w="19050" cap="flat" cmpd="sng" algn="ctr">
          <a:solidFill>
            <a:schemeClr val="accent2">
              <a:tint val="40000"/>
              <a:alpha val="90000"/>
              <a:hueOff val="5772621"/>
              <a:satOff val="-53342"/>
              <a:lumOff val="-6013"/>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BEBB62-E00F-6440-80FD-B638677D12ED}">
      <dsp:nvSpPr>
        <dsp:cNvPr id="0" name=""/>
        <dsp:cNvSpPr/>
      </dsp:nvSpPr>
      <dsp:spPr>
        <a:xfrm>
          <a:off x="9298509" y="488212"/>
          <a:ext cx="883215" cy="883215"/>
        </a:xfrm>
        <a:prstGeom prst="ellipse">
          <a:avLst/>
        </a:prstGeom>
        <a:solidFill>
          <a:schemeClr val="accent2">
            <a:hueOff val="6443612"/>
            <a:satOff val="-18493"/>
            <a:lumOff val="-29609"/>
            <a:alphaOff val="0"/>
          </a:schemeClr>
        </a:solidFill>
        <a:ln w="19050" cap="flat" cmpd="sng" algn="ctr">
          <a:solidFill>
            <a:schemeClr val="accent2">
              <a:hueOff val="6443612"/>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5</a:t>
          </a:r>
        </a:p>
      </dsp:txBody>
      <dsp:txXfrm>
        <a:off x="9427853" y="617556"/>
        <a:ext cx="624527" cy="624527"/>
      </dsp:txXfrm>
    </dsp:sp>
    <dsp:sp modelId="{3F645E22-66D7-344C-AA12-4040723320D3}">
      <dsp:nvSpPr>
        <dsp:cNvPr id="0" name=""/>
        <dsp:cNvSpPr/>
      </dsp:nvSpPr>
      <dsp:spPr>
        <a:xfrm>
          <a:off x="8769335" y="1537028"/>
          <a:ext cx="1941563" cy="1965600"/>
        </a:xfrm>
        <a:prstGeom prst="upArrowCallout">
          <a:avLst>
            <a:gd name="adj1" fmla="val 50000"/>
            <a:gd name="adj2" fmla="val 20000"/>
            <a:gd name="adj3" fmla="val 20000"/>
            <a:gd name="adj4" fmla="val 100000"/>
          </a:avLst>
        </a:prstGeom>
        <a:solidFill>
          <a:schemeClr val="accent2">
            <a:tint val="40000"/>
            <a:alpha val="90000"/>
            <a:hueOff val="6734724"/>
            <a:satOff val="-62232"/>
            <a:lumOff val="-7015"/>
            <a:alphaOff val="0"/>
          </a:schemeClr>
        </a:solidFill>
        <a:ln w="19050" cap="flat" cmpd="sng" algn="ctr">
          <a:solidFill>
            <a:schemeClr val="accent2">
              <a:tint val="40000"/>
              <a:alpha val="90000"/>
              <a:hueOff val="6734724"/>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153" tIns="165100" rIns="153153"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Trigger real-time alerts to the cardholder or bank</a:t>
          </a:r>
        </a:p>
      </dsp:txBody>
      <dsp:txXfrm>
        <a:off x="8769335" y="1925341"/>
        <a:ext cx="1941563" cy="15772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73CAB-56CE-E94B-BE09-DE07AA9A7257}">
      <dsp:nvSpPr>
        <dsp:cNvPr id="0" name=""/>
        <dsp:cNvSpPr/>
      </dsp:nvSpPr>
      <dsp:spPr>
        <a:xfrm>
          <a:off x="1748064" y="2975"/>
          <a:ext cx="3342605" cy="2005563"/>
        </a:xfrm>
        <a:prstGeom prst="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Accuracy</a:t>
          </a:r>
        </a:p>
        <a:p>
          <a:pPr marL="0" lvl="0" indent="0" algn="ctr" defTabSz="2133600">
            <a:lnSpc>
              <a:spcPct val="90000"/>
            </a:lnSpc>
            <a:spcBef>
              <a:spcPct val="0"/>
            </a:spcBef>
            <a:spcAft>
              <a:spcPct val="35000"/>
            </a:spcAft>
            <a:buNone/>
          </a:pPr>
          <a:r>
            <a:rPr lang="en-GB" sz="4800" kern="1200" dirty="0"/>
            <a:t>0.63</a:t>
          </a:r>
        </a:p>
      </dsp:txBody>
      <dsp:txXfrm>
        <a:off x="1748064" y="2975"/>
        <a:ext cx="3342605" cy="2005563"/>
      </dsp:txXfrm>
    </dsp:sp>
    <dsp:sp modelId="{AADE71D4-F3F3-5B44-B87B-4E4F947BDB12}">
      <dsp:nvSpPr>
        <dsp:cNvPr id="0" name=""/>
        <dsp:cNvSpPr/>
      </dsp:nvSpPr>
      <dsp:spPr>
        <a:xfrm>
          <a:off x="5424930" y="2975"/>
          <a:ext cx="3342605" cy="2005563"/>
        </a:xfrm>
        <a:prstGeom prst="rect">
          <a:avLst/>
        </a:prstGeom>
        <a:solidFill>
          <a:schemeClr val="accent2">
            <a:shade val="80000"/>
            <a:hueOff val="-151668"/>
            <a:satOff val="2837"/>
            <a:lumOff val="90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F1 score</a:t>
          </a:r>
        </a:p>
        <a:p>
          <a:pPr marL="0" lvl="0" indent="0" algn="ctr" defTabSz="2133600">
            <a:lnSpc>
              <a:spcPct val="90000"/>
            </a:lnSpc>
            <a:spcBef>
              <a:spcPct val="0"/>
            </a:spcBef>
            <a:spcAft>
              <a:spcPct val="35000"/>
            </a:spcAft>
            <a:buNone/>
          </a:pPr>
          <a:r>
            <a:rPr lang="en-GB" sz="4800" kern="1200" dirty="0"/>
            <a:t>0.62</a:t>
          </a:r>
        </a:p>
      </dsp:txBody>
      <dsp:txXfrm>
        <a:off x="5424930" y="2975"/>
        <a:ext cx="3342605" cy="2005563"/>
      </dsp:txXfrm>
    </dsp:sp>
    <dsp:sp modelId="{67E87EE9-1A2C-CA42-BB30-0C79520155D5}">
      <dsp:nvSpPr>
        <dsp:cNvPr id="0" name=""/>
        <dsp:cNvSpPr/>
      </dsp:nvSpPr>
      <dsp:spPr>
        <a:xfrm>
          <a:off x="1748064" y="2342799"/>
          <a:ext cx="3342605" cy="2005563"/>
        </a:xfrm>
        <a:prstGeom prst="rect">
          <a:avLst/>
        </a:prstGeom>
        <a:solidFill>
          <a:schemeClr val="accent2">
            <a:shade val="80000"/>
            <a:hueOff val="-303336"/>
            <a:satOff val="5673"/>
            <a:lumOff val="180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Precision</a:t>
          </a:r>
        </a:p>
        <a:p>
          <a:pPr marL="0" lvl="0" indent="0" algn="ctr" defTabSz="2133600">
            <a:lnSpc>
              <a:spcPct val="90000"/>
            </a:lnSpc>
            <a:spcBef>
              <a:spcPct val="0"/>
            </a:spcBef>
            <a:spcAft>
              <a:spcPct val="35000"/>
            </a:spcAft>
            <a:buNone/>
          </a:pPr>
          <a:r>
            <a:rPr lang="en-GB" sz="4800" kern="1200" dirty="0"/>
            <a:t>0.63</a:t>
          </a:r>
        </a:p>
      </dsp:txBody>
      <dsp:txXfrm>
        <a:off x="1748064" y="2342799"/>
        <a:ext cx="3342605" cy="2005563"/>
      </dsp:txXfrm>
    </dsp:sp>
    <dsp:sp modelId="{54309518-4C26-844E-9980-4E103AA6E0D6}">
      <dsp:nvSpPr>
        <dsp:cNvPr id="0" name=""/>
        <dsp:cNvSpPr/>
      </dsp:nvSpPr>
      <dsp:spPr>
        <a:xfrm>
          <a:off x="5424930" y="2342799"/>
          <a:ext cx="3342605" cy="2005563"/>
        </a:xfrm>
        <a:prstGeom prst="rect">
          <a:avLst/>
        </a:prstGeom>
        <a:solidFill>
          <a:schemeClr val="accent2">
            <a:shade val="80000"/>
            <a:hueOff val="-455004"/>
            <a:satOff val="8510"/>
            <a:lumOff val="27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Recall</a:t>
          </a:r>
        </a:p>
        <a:p>
          <a:pPr marL="0" lvl="0" indent="0" algn="ctr" defTabSz="2133600">
            <a:lnSpc>
              <a:spcPct val="90000"/>
            </a:lnSpc>
            <a:spcBef>
              <a:spcPct val="0"/>
            </a:spcBef>
            <a:spcAft>
              <a:spcPct val="35000"/>
            </a:spcAft>
            <a:buNone/>
          </a:pPr>
          <a:r>
            <a:rPr lang="en-GB" sz="4800" kern="1200" dirty="0"/>
            <a:t>0.63</a:t>
          </a:r>
        </a:p>
      </dsp:txBody>
      <dsp:txXfrm>
        <a:off x="5424930" y="2342799"/>
        <a:ext cx="3342605" cy="20055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59861-4413-5B42-B038-9707CEDA9C29}">
      <dsp:nvSpPr>
        <dsp:cNvPr id="0" name=""/>
        <dsp:cNvSpPr/>
      </dsp:nvSpPr>
      <dsp:spPr>
        <a:xfrm>
          <a:off x="6649888" y="0"/>
          <a:ext cx="208813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GB" sz="3000" kern="1200" dirty="0"/>
            <a:t>Output</a:t>
          </a:r>
        </a:p>
      </dsp:txBody>
      <dsp:txXfrm>
        <a:off x="6649888" y="0"/>
        <a:ext cx="2088132" cy="1305401"/>
      </dsp:txXfrm>
    </dsp:sp>
    <dsp:sp modelId="{A688C193-D514-0745-B75D-34DB11E9EECD}">
      <dsp:nvSpPr>
        <dsp:cNvPr id="0" name=""/>
        <dsp:cNvSpPr/>
      </dsp:nvSpPr>
      <dsp:spPr>
        <a:xfrm>
          <a:off x="4213733" y="0"/>
          <a:ext cx="208813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GB" sz="3000" kern="1200" dirty="0"/>
            <a:t>Predictive model</a:t>
          </a:r>
        </a:p>
      </dsp:txBody>
      <dsp:txXfrm>
        <a:off x="4213733" y="0"/>
        <a:ext cx="2088132" cy="1305401"/>
      </dsp:txXfrm>
    </dsp:sp>
    <dsp:sp modelId="{8BFC8FAE-C801-3B4D-821F-CBC45DED2499}">
      <dsp:nvSpPr>
        <dsp:cNvPr id="0" name=""/>
        <dsp:cNvSpPr/>
      </dsp:nvSpPr>
      <dsp:spPr>
        <a:xfrm>
          <a:off x="1777579" y="0"/>
          <a:ext cx="208813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GB" sz="3000" kern="1200" dirty="0"/>
            <a:t>Face Detection</a:t>
          </a:r>
        </a:p>
      </dsp:txBody>
      <dsp:txXfrm>
        <a:off x="1777579" y="0"/>
        <a:ext cx="2088132" cy="1305401"/>
      </dsp:txXfrm>
    </dsp:sp>
    <dsp:sp modelId="{226797E2-E034-5443-80FD-098DA974A01E}">
      <dsp:nvSpPr>
        <dsp:cNvPr id="0" name=""/>
        <dsp:cNvSpPr/>
      </dsp:nvSpPr>
      <dsp:spPr>
        <a:xfrm>
          <a:off x="1951590" y="2306315"/>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Faces</a:t>
          </a:r>
        </a:p>
      </dsp:txBody>
      <dsp:txXfrm>
        <a:off x="1977073" y="2331798"/>
        <a:ext cx="1689144" cy="819089"/>
      </dsp:txXfrm>
    </dsp:sp>
    <dsp:sp modelId="{7EEF5537-FDD3-984A-A0A2-95A51D089206}">
      <dsp:nvSpPr>
        <dsp:cNvPr id="0" name=""/>
        <dsp:cNvSpPr/>
      </dsp:nvSpPr>
      <dsp:spPr>
        <a:xfrm rot="18289469">
          <a:off x="3430295" y="2223065"/>
          <a:ext cx="1218853" cy="35991"/>
        </a:xfrm>
        <a:custGeom>
          <a:avLst/>
          <a:gdLst/>
          <a:ahLst/>
          <a:cxnLst/>
          <a:rect l="0" t="0" r="0" b="0"/>
          <a:pathLst>
            <a:path>
              <a:moveTo>
                <a:pt x="0" y="17995"/>
              </a:moveTo>
              <a:lnTo>
                <a:pt x="1218853" y="1799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09251" y="2210589"/>
        <a:ext cx="60942" cy="60942"/>
      </dsp:txXfrm>
    </dsp:sp>
    <dsp:sp modelId="{2A5E3684-891D-2343-981A-708B379E9F39}">
      <dsp:nvSpPr>
        <dsp:cNvPr id="0" name=""/>
        <dsp:cNvSpPr/>
      </dsp:nvSpPr>
      <dsp:spPr>
        <a:xfrm>
          <a:off x="4387744" y="1305751"/>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Gender</a:t>
          </a:r>
        </a:p>
      </dsp:txBody>
      <dsp:txXfrm>
        <a:off x="4413227" y="1331234"/>
        <a:ext cx="1689144" cy="819089"/>
      </dsp:txXfrm>
    </dsp:sp>
    <dsp:sp modelId="{76AC42C3-D082-254B-BE3A-D28DC86F9A1E}">
      <dsp:nvSpPr>
        <dsp:cNvPr id="0" name=""/>
        <dsp:cNvSpPr/>
      </dsp:nvSpPr>
      <dsp:spPr>
        <a:xfrm>
          <a:off x="3691700" y="2723347"/>
          <a:ext cx="696044" cy="35991"/>
        </a:xfrm>
        <a:custGeom>
          <a:avLst/>
          <a:gdLst/>
          <a:ahLst/>
          <a:cxnLst/>
          <a:rect l="0" t="0" r="0" b="0"/>
          <a:pathLst>
            <a:path>
              <a:moveTo>
                <a:pt x="0" y="17995"/>
              </a:moveTo>
              <a:lnTo>
                <a:pt x="696044" y="1799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22321" y="2723941"/>
        <a:ext cx="34802" cy="34802"/>
      </dsp:txXfrm>
    </dsp:sp>
    <dsp:sp modelId="{F73714E9-7F8B-054D-87FC-E2F181C22F3C}">
      <dsp:nvSpPr>
        <dsp:cNvPr id="0" name=""/>
        <dsp:cNvSpPr/>
      </dsp:nvSpPr>
      <dsp:spPr>
        <a:xfrm>
          <a:off x="4387744" y="2306315"/>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Race</a:t>
          </a:r>
        </a:p>
      </dsp:txBody>
      <dsp:txXfrm>
        <a:off x="4413227" y="2331798"/>
        <a:ext cx="1689144" cy="819089"/>
      </dsp:txXfrm>
    </dsp:sp>
    <dsp:sp modelId="{90F6870B-E3F3-D349-B2F5-2DEBAA011051}">
      <dsp:nvSpPr>
        <dsp:cNvPr id="0" name=""/>
        <dsp:cNvSpPr/>
      </dsp:nvSpPr>
      <dsp:spPr>
        <a:xfrm rot="3310531">
          <a:off x="3430295" y="3223629"/>
          <a:ext cx="1218853" cy="35991"/>
        </a:xfrm>
        <a:custGeom>
          <a:avLst/>
          <a:gdLst/>
          <a:ahLst/>
          <a:cxnLst/>
          <a:rect l="0" t="0" r="0" b="0"/>
          <a:pathLst>
            <a:path>
              <a:moveTo>
                <a:pt x="0" y="17995"/>
              </a:moveTo>
              <a:lnTo>
                <a:pt x="1218853" y="1799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09251" y="3211153"/>
        <a:ext cx="60942" cy="60942"/>
      </dsp:txXfrm>
    </dsp:sp>
    <dsp:sp modelId="{6C1505F1-7869-7B40-9740-28957997293E}">
      <dsp:nvSpPr>
        <dsp:cNvPr id="0" name=""/>
        <dsp:cNvSpPr/>
      </dsp:nvSpPr>
      <dsp:spPr>
        <a:xfrm>
          <a:off x="4387744" y="3306878"/>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Age</a:t>
          </a:r>
        </a:p>
      </dsp:txBody>
      <dsp:txXfrm>
        <a:off x="4413227" y="3332361"/>
        <a:ext cx="1689144" cy="81908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7E40E-AD1F-5346-AEA2-6CD1AD764BCC}">
      <dsp:nvSpPr>
        <dsp:cNvPr id="0" name=""/>
        <dsp:cNvSpPr/>
      </dsp:nvSpPr>
      <dsp:spPr>
        <a:xfrm>
          <a:off x="1710092" y="1237545"/>
          <a:ext cx="2149239" cy="107461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Face Detection model</a:t>
          </a:r>
        </a:p>
      </dsp:txBody>
      <dsp:txXfrm>
        <a:off x="1741567" y="1269020"/>
        <a:ext cx="2086289" cy="1011669"/>
      </dsp:txXfrm>
    </dsp:sp>
    <dsp:sp modelId="{0451106F-86D1-1248-967C-F8EC66BF22B3}">
      <dsp:nvSpPr>
        <dsp:cNvPr id="0" name=""/>
        <dsp:cNvSpPr/>
      </dsp:nvSpPr>
      <dsp:spPr>
        <a:xfrm rot="18289469">
          <a:off x="3536466" y="1129703"/>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51543" y="1119313"/>
        <a:ext cx="75271" cy="75271"/>
      </dsp:txXfrm>
    </dsp:sp>
    <dsp:sp modelId="{9BB707D5-3322-B541-8511-6DB4DC5D8B79}">
      <dsp:nvSpPr>
        <dsp:cNvPr id="0" name=""/>
        <dsp:cNvSpPr/>
      </dsp:nvSpPr>
      <dsp:spPr>
        <a:xfrm>
          <a:off x="4719027" y="1733"/>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Gender classification model</a:t>
          </a:r>
        </a:p>
      </dsp:txBody>
      <dsp:txXfrm>
        <a:off x="4750502" y="33208"/>
        <a:ext cx="2086289" cy="1011669"/>
      </dsp:txXfrm>
    </dsp:sp>
    <dsp:sp modelId="{DE99BEE3-FC88-7448-A897-F653DB786AE1}">
      <dsp:nvSpPr>
        <dsp:cNvPr id="0" name=""/>
        <dsp:cNvSpPr/>
      </dsp:nvSpPr>
      <dsp:spPr>
        <a:xfrm>
          <a:off x="3859331" y="1747609"/>
          <a:ext cx="859695" cy="54492"/>
        </a:xfrm>
        <a:custGeom>
          <a:avLst/>
          <a:gdLst/>
          <a:ahLst/>
          <a:cxnLst/>
          <a:rect l="0" t="0" r="0" b="0"/>
          <a:pathLst>
            <a:path>
              <a:moveTo>
                <a:pt x="0" y="27246"/>
              </a:moveTo>
              <a:lnTo>
                <a:pt x="859695"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67687" y="1753363"/>
        <a:ext cx="42984" cy="42984"/>
      </dsp:txXfrm>
    </dsp:sp>
    <dsp:sp modelId="{ED503874-5DBD-9D4B-B043-7DD7B8C687F5}">
      <dsp:nvSpPr>
        <dsp:cNvPr id="0" name=""/>
        <dsp:cNvSpPr/>
      </dsp:nvSpPr>
      <dsp:spPr>
        <a:xfrm>
          <a:off x="4719027" y="1237545"/>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Race classification model</a:t>
          </a:r>
        </a:p>
      </dsp:txBody>
      <dsp:txXfrm>
        <a:off x="4750502" y="1269020"/>
        <a:ext cx="2086289" cy="1011669"/>
      </dsp:txXfrm>
    </dsp:sp>
    <dsp:sp modelId="{04AA1186-0E07-E24E-913D-A3B6F2F07975}">
      <dsp:nvSpPr>
        <dsp:cNvPr id="0" name=""/>
        <dsp:cNvSpPr/>
      </dsp:nvSpPr>
      <dsp:spPr>
        <a:xfrm rot="3310531">
          <a:off x="3536466" y="2365515"/>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51543" y="2355126"/>
        <a:ext cx="75271" cy="75271"/>
      </dsp:txXfrm>
    </dsp:sp>
    <dsp:sp modelId="{DF549F5C-5C7B-A04F-A107-5599A66D7E1C}">
      <dsp:nvSpPr>
        <dsp:cNvPr id="0" name=""/>
        <dsp:cNvSpPr/>
      </dsp:nvSpPr>
      <dsp:spPr>
        <a:xfrm>
          <a:off x="4719027" y="2473358"/>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Age classification model</a:t>
          </a:r>
        </a:p>
      </dsp:txBody>
      <dsp:txXfrm>
        <a:off x="4750502" y="2504833"/>
        <a:ext cx="2086289" cy="10116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B81A9-F56A-FA47-B56F-B2AE21EBEFF9}">
      <dsp:nvSpPr>
        <dsp:cNvPr id="0" name=""/>
        <dsp:cNvSpPr/>
      </dsp:nvSpPr>
      <dsp:spPr>
        <a:xfrm>
          <a:off x="2396372"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Base models</a:t>
          </a:r>
        </a:p>
      </dsp:txBody>
      <dsp:txXfrm>
        <a:off x="2396372" y="0"/>
        <a:ext cx="1703445" cy="1064913"/>
      </dsp:txXfrm>
    </dsp:sp>
    <dsp:sp modelId="{96F7CCAD-4978-044F-B948-87E108392AC2}">
      <dsp:nvSpPr>
        <dsp:cNvPr id="0" name=""/>
        <dsp:cNvSpPr/>
      </dsp:nvSpPr>
      <dsp:spPr>
        <a:xfrm>
          <a:off x="4383725"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Hyperparameter tuning</a:t>
          </a:r>
        </a:p>
      </dsp:txBody>
      <dsp:txXfrm>
        <a:off x="4383725" y="0"/>
        <a:ext cx="1703445" cy="1064913"/>
      </dsp:txXfrm>
    </dsp:sp>
    <dsp:sp modelId="{BE81EB25-C2AB-7F48-8C92-5E69CC01D56F}">
      <dsp:nvSpPr>
        <dsp:cNvPr id="0" name=""/>
        <dsp:cNvSpPr/>
      </dsp:nvSpPr>
      <dsp:spPr>
        <a:xfrm>
          <a:off x="6371078"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Output</a:t>
          </a:r>
        </a:p>
      </dsp:txBody>
      <dsp:txXfrm>
        <a:off x="6371078" y="0"/>
        <a:ext cx="1703445" cy="1064913"/>
      </dsp:txXfrm>
    </dsp:sp>
    <dsp:sp modelId="{D8281008-C447-B042-8A7E-9C1B35D87BB2}">
      <dsp:nvSpPr>
        <dsp:cNvPr id="0" name=""/>
        <dsp:cNvSpPr/>
      </dsp:nvSpPr>
      <dsp:spPr>
        <a:xfrm>
          <a:off x="6513031"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Gender/Race/Age</a:t>
          </a:r>
        </a:p>
      </dsp:txBody>
      <dsp:txXfrm>
        <a:off x="6533819" y="1902221"/>
        <a:ext cx="1377961" cy="668192"/>
      </dsp:txXfrm>
    </dsp:sp>
    <dsp:sp modelId="{329A83E0-7535-164B-80E2-E660BB810B11}">
      <dsp:nvSpPr>
        <dsp:cNvPr id="0" name=""/>
        <dsp:cNvSpPr/>
      </dsp:nvSpPr>
      <dsp:spPr>
        <a:xfrm rot="10800000">
          <a:off x="5945216"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6214929" y="2222122"/>
        <a:ext cx="28390" cy="28390"/>
      </dsp:txXfrm>
    </dsp:sp>
    <dsp:sp modelId="{E2B18DE9-0A95-2D49-AB0A-C351CA9518F4}">
      <dsp:nvSpPr>
        <dsp:cNvPr id="0" name=""/>
        <dsp:cNvSpPr/>
      </dsp:nvSpPr>
      <dsp:spPr>
        <a:xfrm>
          <a:off x="4525679"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The best base model</a:t>
          </a:r>
        </a:p>
      </dsp:txBody>
      <dsp:txXfrm>
        <a:off x="4546467" y="1902221"/>
        <a:ext cx="1377961" cy="668192"/>
      </dsp:txXfrm>
    </dsp:sp>
    <dsp:sp modelId="{42CDF00C-A922-DA48-BA1C-06A36BAF9DEB}">
      <dsp:nvSpPr>
        <dsp:cNvPr id="0" name=""/>
        <dsp:cNvSpPr/>
      </dsp:nvSpPr>
      <dsp:spPr>
        <a:xfrm rot="14110531">
          <a:off x="3744616" y="1810205"/>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1803343"/>
        <a:ext cx="49715" cy="49715"/>
      </dsp:txXfrm>
    </dsp:sp>
    <dsp:sp modelId="{9547455A-75A6-294B-ADC2-E2E0E4FF72CC}">
      <dsp:nvSpPr>
        <dsp:cNvPr id="0" name=""/>
        <dsp:cNvSpPr/>
      </dsp:nvSpPr>
      <dsp:spPr>
        <a:xfrm>
          <a:off x="2538326" y="1065199"/>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CNN (Convolutional Neural Network) </a:t>
          </a:r>
        </a:p>
      </dsp:txBody>
      <dsp:txXfrm>
        <a:off x="2559114" y="1085987"/>
        <a:ext cx="1377961" cy="668192"/>
      </dsp:txXfrm>
    </dsp:sp>
    <dsp:sp modelId="{C26BCEF2-8B7E-474F-8178-C4410549B708}">
      <dsp:nvSpPr>
        <dsp:cNvPr id="0" name=""/>
        <dsp:cNvSpPr/>
      </dsp:nvSpPr>
      <dsp:spPr>
        <a:xfrm rot="10800000">
          <a:off x="3957864"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27576" y="2222122"/>
        <a:ext cx="28390" cy="28390"/>
      </dsp:txXfrm>
    </dsp:sp>
    <dsp:sp modelId="{B6F62C0C-DEAD-EB48-98BB-2782A64BD108}">
      <dsp:nvSpPr>
        <dsp:cNvPr id="0" name=""/>
        <dsp:cNvSpPr/>
      </dsp:nvSpPr>
      <dsp:spPr>
        <a:xfrm>
          <a:off x="2538326" y="1881433"/>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headEnd type="none" w="med" len="med"/>
          <a:tailEnd type="none" w="med" len="me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err="1"/>
            <a:t>VGGFace</a:t>
          </a:r>
          <a:r>
            <a:rPr lang="en-GB" sz="1400" kern="1200" dirty="0"/>
            <a:t> </a:t>
          </a:r>
        </a:p>
        <a:p>
          <a:pPr marL="0" lvl="0" indent="0" algn="ctr" defTabSz="622300">
            <a:lnSpc>
              <a:spcPct val="90000"/>
            </a:lnSpc>
            <a:spcBef>
              <a:spcPct val="0"/>
            </a:spcBef>
            <a:spcAft>
              <a:spcPct val="35000"/>
            </a:spcAft>
            <a:buNone/>
          </a:pPr>
          <a:r>
            <a:rPr lang="en-GB" sz="1400" kern="1200" dirty="0"/>
            <a:t>(Pre-trained) </a:t>
          </a:r>
        </a:p>
      </dsp:txBody>
      <dsp:txXfrm>
        <a:off x="2559114" y="1902221"/>
        <a:ext cx="1377961" cy="668192"/>
      </dsp:txXfrm>
    </dsp:sp>
    <dsp:sp modelId="{F8DC667C-31EE-4A44-871B-FB377972720A}">
      <dsp:nvSpPr>
        <dsp:cNvPr id="0" name=""/>
        <dsp:cNvSpPr/>
      </dsp:nvSpPr>
      <dsp:spPr>
        <a:xfrm rot="7489469">
          <a:off x="3744616" y="2626439"/>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2619577"/>
        <a:ext cx="49715" cy="49715"/>
      </dsp:txXfrm>
    </dsp:sp>
    <dsp:sp modelId="{3D00CD69-F277-EA4D-8B2F-807023728E77}">
      <dsp:nvSpPr>
        <dsp:cNvPr id="0" name=""/>
        <dsp:cNvSpPr/>
      </dsp:nvSpPr>
      <dsp:spPr>
        <a:xfrm>
          <a:off x="2538326" y="2697667"/>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err="1"/>
            <a:t>ResNet</a:t>
          </a:r>
          <a:r>
            <a:rPr lang="en-GB" sz="1400" kern="1200" dirty="0"/>
            <a:t> </a:t>
          </a:r>
        </a:p>
        <a:p>
          <a:pPr marL="0" lvl="0" indent="0" algn="ctr" defTabSz="622300">
            <a:lnSpc>
              <a:spcPct val="90000"/>
            </a:lnSpc>
            <a:spcBef>
              <a:spcPct val="0"/>
            </a:spcBef>
            <a:spcAft>
              <a:spcPct val="35000"/>
            </a:spcAft>
            <a:buNone/>
          </a:pPr>
          <a:r>
            <a:rPr lang="en-GB" sz="1400" kern="1200" dirty="0"/>
            <a:t>(Pre-trained)</a:t>
          </a:r>
        </a:p>
      </dsp:txBody>
      <dsp:txXfrm>
        <a:off x="2559114" y="2718455"/>
        <a:ext cx="1377961" cy="6681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ADE5A-06F5-1344-ABCB-6C755B2E8E03}">
      <dsp:nvSpPr>
        <dsp:cNvPr id="0" name=""/>
        <dsp:cNvSpPr/>
      </dsp:nvSpPr>
      <dsp:spPr>
        <a:xfrm>
          <a:off x="4719027" y="1237545"/>
          <a:ext cx="2149239" cy="107461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Face Detection model</a:t>
          </a:r>
        </a:p>
      </dsp:txBody>
      <dsp:txXfrm>
        <a:off x="4750502" y="1269020"/>
        <a:ext cx="2086289" cy="1011669"/>
      </dsp:txXfrm>
    </dsp:sp>
    <dsp:sp modelId="{8F836977-F300-DD47-B230-EA94446CB411}">
      <dsp:nvSpPr>
        <dsp:cNvPr id="0" name=""/>
        <dsp:cNvSpPr/>
      </dsp:nvSpPr>
      <dsp:spPr>
        <a:xfrm rot="14110531">
          <a:off x="3536466" y="1129703"/>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51543" y="1119313"/>
        <a:ext cx="75271" cy="75271"/>
      </dsp:txXfrm>
    </dsp:sp>
    <dsp:sp modelId="{1F92219A-8781-B649-9B0E-82C418E76F2E}">
      <dsp:nvSpPr>
        <dsp:cNvPr id="0" name=""/>
        <dsp:cNvSpPr/>
      </dsp:nvSpPr>
      <dsp:spPr>
        <a:xfrm>
          <a:off x="1710092" y="1733"/>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Gender classification model</a:t>
          </a:r>
        </a:p>
      </dsp:txBody>
      <dsp:txXfrm>
        <a:off x="1741567" y="33208"/>
        <a:ext cx="2086289" cy="1011669"/>
      </dsp:txXfrm>
    </dsp:sp>
    <dsp:sp modelId="{00B6FC45-AAF8-6D48-9349-51F53378DB38}">
      <dsp:nvSpPr>
        <dsp:cNvPr id="0" name=""/>
        <dsp:cNvSpPr/>
      </dsp:nvSpPr>
      <dsp:spPr>
        <a:xfrm rot="10800000">
          <a:off x="3859331" y="1747609"/>
          <a:ext cx="859695" cy="54492"/>
        </a:xfrm>
        <a:custGeom>
          <a:avLst/>
          <a:gdLst/>
          <a:ahLst/>
          <a:cxnLst/>
          <a:rect l="0" t="0" r="0" b="0"/>
          <a:pathLst>
            <a:path>
              <a:moveTo>
                <a:pt x="0" y="27246"/>
              </a:moveTo>
              <a:lnTo>
                <a:pt x="859695"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67687" y="1753363"/>
        <a:ext cx="42984" cy="42984"/>
      </dsp:txXfrm>
    </dsp:sp>
    <dsp:sp modelId="{35D34B32-C293-FB45-81C3-C186FD8D07E5}">
      <dsp:nvSpPr>
        <dsp:cNvPr id="0" name=""/>
        <dsp:cNvSpPr/>
      </dsp:nvSpPr>
      <dsp:spPr>
        <a:xfrm>
          <a:off x="1710092" y="1237545"/>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Race classification model</a:t>
          </a:r>
        </a:p>
      </dsp:txBody>
      <dsp:txXfrm>
        <a:off x="1741567" y="1269020"/>
        <a:ext cx="2086289" cy="1011669"/>
      </dsp:txXfrm>
    </dsp:sp>
    <dsp:sp modelId="{8CA28A43-9C3F-FC42-BE59-312B21F2CA02}">
      <dsp:nvSpPr>
        <dsp:cNvPr id="0" name=""/>
        <dsp:cNvSpPr/>
      </dsp:nvSpPr>
      <dsp:spPr>
        <a:xfrm rot="7489469">
          <a:off x="3536466" y="2365515"/>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51543" y="2355126"/>
        <a:ext cx="75271" cy="75271"/>
      </dsp:txXfrm>
    </dsp:sp>
    <dsp:sp modelId="{BFCDAE92-CE0C-0E40-82D1-A0DA6EA6B90B}">
      <dsp:nvSpPr>
        <dsp:cNvPr id="0" name=""/>
        <dsp:cNvSpPr/>
      </dsp:nvSpPr>
      <dsp:spPr>
        <a:xfrm>
          <a:off x="1710092" y="2473358"/>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Age classification model</a:t>
          </a:r>
        </a:p>
      </dsp:txBody>
      <dsp:txXfrm>
        <a:off x="1741567" y="2504833"/>
        <a:ext cx="2086289" cy="10116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73CAB-56CE-E94B-BE09-DE07AA9A7257}">
      <dsp:nvSpPr>
        <dsp:cNvPr id="0" name=""/>
        <dsp:cNvSpPr/>
      </dsp:nvSpPr>
      <dsp:spPr>
        <a:xfrm>
          <a:off x="1748064" y="2975"/>
          <a:ext cx="3342605" cy="2005563"/>
        </a:xfrm>
        <a:prstGeom prst="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Accuracy</a:t>
          </a:r>
        </a:p>
        <a:p>
          <a:pPr marL="0" lvl="0" indent="0" algn="ctr" defTabSz="2133600">
            <a:lnSpc>
              <a:spcPct val="90000"/>
            </a:lnSpc>
            <a:spcBef>
              <a:spcPct val="0"/>
            </a:spcBef>
            <a:spcAft>
              <a:spcPct val="35000"/>
            </a:spcAft>
            <a:buNone/>
          </a:pPr>
          <a:r>
            <a:rPr lang="en-GB" sz="4800" kern="1200" dirty="0"/>
            <a:t>0.93</a:t>
          </a:r>
        </a:p>
      </dsp:txBody>
      <dsp:txXfrm>
        <a:off x="1748064" y="2975"/>
        <a:ext cx="3342605" cy="2005563"/>
      </dsp:txXfrm>
    </dsp:sp>
    <dsp:sp modelId="{AADE71D4-F3F3-5B44-B87B-4E4F947BDB12}">
      <dsp:nvSpPr>
        <dsp:cNvPr id="0" name=""/>
        <dsp:cNvSpPr/>
      </dsp:nvSpPr>
      <dsp:spPr>
        <a:xfrm>
          <a:off x="5424930" y="2975"/>
          <a:ext cx="3342605" cy="2005563"/>
        </a:xfrm>
        <a:prstGeom prst="rect">
          <a:avLst/>
        </a:prstGeom>
        <a:solidFill>
          <a:schemeClr val="accent2">
            <a:shade val="80000"/>
            <a:hueOff val="-151668"/>
            <a:satOff val="2837"/>
            <a:lumOff val="90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F1 score</a:t>
          </a:r>
        </a:p>
        <a:p>
          <a:pPr marL="0" lvl="0" indent="0" algn="ctr" defTabSz="2133600">
            <a:lnSpc>
              <a:spcPct val="90000"/>
            </a:lnSpc>
            <a:spcBef>
              <a:spcPct val="0"/>
            </a:spcBef>
            <a:spcAft>
              <a:spcPct val="35000"/>
            </a:spcAft>
            <a:buNone/>
          </a:pPr>
          <a:r>
            <a:rPr lang="en-GB" sz="4800" kern="1200" dirty="0"/>
            <a:t>0.93</a:t>
          </a:r>
        </a:p>
      </dsp:txBody>
      <dsp:txXfrm>
        <a:off x="5424930" y="2975"/>
        <a:ext cx="3342605" cy="2005563"/>
      </dsp:txXfrm>
    </dsp:sp>
    <dsp:sp modelId="{67E87EE9-1A2C-CA42-BB30-0C79520155D5}">
      <dsp:nvSpPr>
        <dsp:cNvPr id="0" name=""/>
        <dsp:cNvSpPr/>
      </dsp:nvSpPr>
      <dsp:spPr>
        <a:xfrm>
          <a:off x="1748064" y="2342799"/>
          <a:ext cx="3342605" cy="2005563"/>
        </a:xfrm>
        <a:prstGeom prst="rect">
          <a:avLst/>
        </a:prstGeom>
        <a:solidFill>
          <a:schemeClr val="accent2">
            <a:shade val="80000"/>
            <a:hueOff val="-303336"/>
            <a:satOff val="5673"/>
            <a:lumOff val="180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Precision</a:t>
          </a:r>
        </a:p>
        <a:p>
          <a:pPr marL="0" lvl="0" indent="0" algn="ctr" defTabSz="2133600">
            <a:lnSpc>
              <a:spcPct val="90000"/>
            </a:lnSpc>
            <a:spcBef>
              <a:spcPct val="0"/>
            </a:spcBef>
            <a:spcAft>
              <a:spcPct val="35000"/>
            </a:spcAft>
            <a:buNone/>
          </a:pPr>
          <a:r>
            <a:rPr lang="en-GB" sz="4800" kern="1200" dirty="0"/>
            <a:t>0.93</a:t>
          </a:r>
        </a:p>
      </dsp:txBody>
      <dsp:txXfrm>
        <a:off x="1748064" y="2342799"/>
        <a:ext cx="3342605" cy="2005563"/>
      </dsp:txXfrm>
    </dsp:sp>
    <dsp:sp modelId="{54309518-4C26-844E-9980-4E103AA6E0D6}">
      <dsp:nvSpPr>
        <dsp:cNvPr id="0" name=""/>
        <dsp:cNvSpPr/>
      </dsp:nvSpPr>
      <dsp:spPr>
        <a:xfrm>
          <a:off x="5424930" y="2342799"/>
          <a:ext cx="3342605" cy="2005563"/>
        </a:xfrm>
        <a:prstGeom prst="rect">
          <a:avLst/>
        </a:prstGeom>
        <a:solidFill>
          <a:schemeClr val="accent2">
            <a:shade val="80000"/>
            <a:hueOff val="-455004"/>
            <a:satOff val="8510"/>
            <a:lumOff val="27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Recall</a:t>
          </a:r>
        </a:p>
        <a:p>
          <a:pPr marL="0" lvl="0" indent="0" algn="ctr" defTabSz="2133600">
            <a:lnSpc>
              <a:spcPct val="90000"/>
            </a:lnSpc>
            <a:spcBef>
              <a:spcPct val="0"/>
            </a:spcBef>
            <a:spcAft>
              <a:spcPct val="35000"/>
            </a:spcAft>
            <a:buNone/>
          </a:pPr>
          <a:r>
            <a:rPr lang="en-GB" sz="4800" kern="1200" dirty="0"/>
            <a:t>0.93</a:t>
          </a:r>
        </a:p>
      </dsp:txBody>
      <dsp:txXfrm>
        <a:off x="5424930" y="2342799"/>
        <a:ext cx="3342605" cy="20055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73CAB-56CE-E94B-BE09-DE07AA9A7257}">
      <dsp:nvSpPr>
        <dsp:cNvPr id="0" name=""/>
        <dsp:cNvSpPr/>
      </dsp:nvSpPr>
      <dsp:spPr>
        <a:xfrm>
          <a:off x="1748064" y="2975"/>
          <a:ext cx="3342605" cy="2005563"/>
        </a:xfrm>
        <a:prstGeom prst="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Accuracy</a:t>
          </a:r>
        </a:p>
        <a:p>
          <a:pPr marL="0" lvl="0" indent="0" algn="ctr" defTabSz="2133600">
            <a:lnSpc>
              <a:spcPct val="90000"/>
            </a:lnSpc>
            <a:spcBef>
              <a:spcPct val="0"/>
            </a:spcBef>
            <a:spcAft>
              <a:spcPct val="35000"/>
            </a:spcAft>
            <a:buNone/>
          </a:pPr>
          <a:r>
            <a:rPr lang="en-GB" sz="4800" kern="1200" dirty="0"/>
            <a:t>0.84</a:t>
          </a:r>
        </a:p>
      </dsp:txBody>
      <dsp:txXfrm>
        <a:off x="1748064" y="2975"/>
        <a:ext cx="3342605" cy="2005563"/>
      </dsp:txXfrm>
    </dsp:sp>
    <dsp:sp modelId="{AADE71D4-F3F3-5B44-B87B-4E4F947BDB12}">
      <dsp:nvSpPr>
        <dsp:cNvPr id="0" name=""/>
        <dsp:cNvSpPr/>
      </dsp:nvSpPr>
      <dsp:spPr>
        <a:xfrm>
          <a:off x="5424930" y="2975"/>
          <a:ext cx="3342605" cy="2005563"/>
        </a:xfrm>
        <a:prstGeom prst="rect">
          <a:avLst/>
        </a:prstGeom>
        <a:solidFill>
          <a:schemeClr val="accent2">
            <a:shade val="80000"/>
            <a:hueOff val="-151668"/>
            <a:satOff val="2837"/>
            <a:lumOff val="90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F1 score</a:t>
          </a:r>
        </a:p>
        <a:p>
          <a:pPr marL="0" lvl="0" indent="0" algn="ctr" defTabSz="2133600">
            <a:lnSpc>
              <a:spcPct val="90000"/>
            </a:lnSpc>
            <a:spcBef>
              <a:spcPct val="0"/>
            </a:spcBef>
            <a:spcAft>
              <a:spcPct val="35000"/>
            </a:spcAft>
            <a:buNone/>
          </a:pPr>
          <a:r>
            <a:rPr lang="en-GB" sz="4800" kern="1200" dirty="0"/>
            <a:t>0.83</a:t>
          </a:r>
        </a:p>
      </dsp:txBody>
      <dsp:txXfrm>
        <a:off x="5424930" y="2975"/>
        <a:ext cx="3342605" cy="2005563"/>
      </dsp:txXfrm>
    </dsp:sp>
    <dsp:sp modelId="{67E87EE9-1A2C-CA42-BB30-0C79520155D5}">
      <dsp:nvSpPr>
        <dsp:cNvPr id="0" name=""/>
        <dsp:cNvSpPr/>
      </dsp:nvSpPr>
      <dsp:spPr>
        <a:xfrm>
          <a:off x="1748064" y="2342799"/>
          <a:ext cx="3342605" cy="2005563"/>
        </a:xfrm>
        <a:prstGeom prst="rect">
          <a:avLst/>
        </a:prstGeom>
        <a:solidFill>
          <a:schemeClr val="accent2">
            <a:shade val="80000"/>
            <a:hueOff val="-303336"/>
            <a:satOff val="5673"/>
            <a:lumOff val="180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Precision</a:t>
          </a:r>
        </a:p>
        <a:p>
          <a:pPr marL="0" lvl="0" indent="0" algn="ctr" defTabSz="2133600">
            <a:lnSpc>
              <a:spcPct val="90000"/>
            </a:lnSpc>
            <a:spcBef>
              <a:spcPct val="0"/>
            </a:spcBef>
            <a:spcAft>
              <a:spcPct val="35000"/>
            </a:spcAft>
            <a:buNone/>
          </a:pPr>
          <a:r>
            <a:rPr lang="en-GB" sz="4800" kern="1200" dirty="0"/>
            <a:t>0.83</a:t>
          </a:r>
        </a:p>
      </dsp:txBody>
      <dsp:txXfrm>
        <a:off x="1748064" y="2342799"/>
        <a:ext cx="3342605" cy="2005563"/>
      </dsp:txXfrm>
    </dsp:sp>
    <dsp:sp modelId="{54309518-4C26-844E-9980-4E103AA6E0D6}">
      <dsp:nvSpPr>
        <dsp:cNvPr id="0" name=""/>
        <dsp:cNvSpPr/>
      </dsp:nvSpPr>
      <dsp:spPr>
        <a:xfrm>
          <a:off x="5424930" y="2342799"/>
          <a:ext cx="3342605" cy="2005563"/>
        </a:xfrm>
        <a:prstGeom prst="rect">
          <a:avLst/>
        </a:prstGeom>
        <a:solidFill>
          <a:schemeClr val="accent2">
            <a:shade val="80000"/>
            <a:hueOff val="-455004"/>
            <a:satOff val="8510"/>
            <a:lumOff val="27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Recall</a:t>
          </a:r>
        </a:p>
        <a:p>
          <a:pPr marL="0" lvl="0" indent="0" algn="ctr" defTabSz="2133600">
            <a:lnSpc>
              <a:spcPct val="90000"/>
            </a:lnSpc>
            <a:spcBef>
              <a:spcPct val="0"/>
            </a:spcBef>
            <a:spcAft>
              <a:spcPct val="35000"/>
            </a:spcAft>
            <a:buNone/>
          </a:pPr>
          <a:r>
            <a:rPr lang="en-GB" sz="4800" kern="1200" dirty="0"/>
            <a:t>0.84</a:t>
          </a:r>
        </a:p>
      </dsp:txBody>
      <dsp:txXfrm>
        <a:off x="5424930" y="2342799"/>
        <a:ext cx="3342605" cy="20055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091FCA-19A4-4C4B-B613-414A03E724E2}" type="datetimeFigureOut">
              <a:rPr lang="en-US" smtClean="0"/>
              <a:t>5/6/24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245BE9-B10B-E443-8B67-33C8FA48FB53}" type="slidenum">
              <a:rPr lang="en-US" smtClean="0"/>
              <a:t>‹#›</a:t>
            </a:fld>
            <a:endParaRPr lang="en-US"/>
          </a:p>
        </p:txBody>
      </p:sp>
    </p:spTree>
    <p:extLst>
      <p:ext uri="{BB962C8B-B14F-4D97-AF65-F5344CB8AC3E}">
        <p14:creationId xmlns:p14="http://schemas.microsoft.com/office/powerpoint/2010/main" val="3381286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situation vs my proposed idea</a:t>
            </a:r>
          </a:p>
        </p:txBody>
      </p:sp>
      <p:sp>
        <p:nvSpPr>
          <p:cNvPr id="4" name="Slide Number Placeholder 3"/>
          <p:cNvSpPr>
            <a:spLocks noGrp="1"/>
          </p:cNvSpPr>
          <p:nvPr>
            <p:ph type="sldNum" sz="quarter" idx="5"/>
          </p:nvPr>
        </p:nvSpPr>
        <p:spPr/>
        <p:txBody>
          <a:bodyPr/>
          <a:lstStyle/>
          <a:p>
            <a:fld id="{9E245BE9-B10B-E443-8B67-33C8FA48FB53}" type="slidenum">
              <a:rPr lang="en-US" smtClean="0"/>
              <a:t>7</a:t>
            </a:fld>
            <a:endParaRPr lang="en-US"/>
          </a:p>
        </p:txBody>
      </p:sp>
    </p:spTree>
    <p:extLst>
      <p:ext uri="{BB962C8B-B14F-4D97-AF65-F5344CB8AC3E}">
        <p14:creationId xmlns:p14="http://schemas.microsoft.com/office/powerpoint/2010/main" val="389942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8</a:t>
            </a:fld>
            <a:endParaRPr lang="en-US"/>
          </a:p>
        </p:txBody>
      </p:sp>
    </p:spTree>
    <p:extLst>
      <p:ext uri="{BB962C8B-B14F-4D97-AF65-F5344CB8AC3E}">
        <p14:creationId xmlns:p14="http://schemas.microsoft.com/office/powerpoint/2010/main" val="1327811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21</a:t>
            </a:fld>
            <a:endParaRPr lang="en-US"/>
          </a:p>
        </p:txBody>
      </p:sp>
    </p:spTree>
    <p:extLst>
      <p:ext uri="{BB962C8B-B14F-4D97-AF65-F5344CB8AC3E}">
        <p14:creationId xmlns:p14="http://schemas.microsoft.com/office/powerpoint/2010/main" val="3560861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22</a:t>
            </a:fld>
            <a:endParaRPr lang="en-US"/>
          </a:p>
        </p:txBody>
      </p:sp>
    </p:spTree>
    <p:extLst>
      <p:ext uri="{BB962C8B-B14F-4D97-AF65-F5344CB8AC3E}">
        <p14:creationId xmlns:p14="http://schemas.microsoft.com/office/powerpoint/2010/main" val="2252192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33</a:t>
            </a:fld>
            <a:endParaRPr lang="en-US"/>
          </a:p>
        </p:txBody>
      </p:sp>
    </p:spTree>
    <p:extLst>
      <p:ext uri="{BB962C8B-B14F-4D97-AF65-F5344CB8AC3E}">
        <p14:creationId xmlns:p14="http://schemas.microsoft.com/office/powerpoint/2010/main" val="3077434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43</a:t>
            </a:fld>
            <a:endParaRPr lang="en-US"/>
          </a:p>
        </p:txBody>
      </p:sp>
    </p:spTree>
    <p:extLst>
      <p:ext uri="{BB962C8B-B14F-4D97-AF65-F5344CB8AC3E}">
        <p14:creationId xmlns:p14="http://schemas.microsoft.com/office/powerpoint/2010/main" val="2923040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53</a:t>
            </a:fld>
            <a:endParaRPr lang="en-US"/>
          </a:p>
        </p:txBody>
      </p:sp>
    </p:spTree>
    <p:extLst>
      <p:ext uri="{BB962C8B-B14F-4D97-AF65-F5344CB8AC3E}">
        <p14:creationId xmlns:p14="http://schemas.microsoft.com/office/powerpoint/2010/main" val="3000967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64</a:t>
            </a:fld>
            <a:endParaRPr lang="en-US"/>
          </a:p>
        </p:txBody>
      </p:sp>
    </p:spTree>
    <p:extLst>
      <p:ext uri="{BB962C8B-B14F-4D97-AF65-F5344CB8AC3E}">
        <p14:creationId xmlns:p14="http://schemas.microsoft.com/office/powerpoint/2010/main" val="65509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A181-BE1E-6DC2-31B5-E26E49F43A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049282D-6D0E-8D40-3D45-00C35BB754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F7D8920-71BC-A101-783E-3D1595E4376A}"/>
              </a:ext>
            </a:extLst>
          </p:cNvPr>
          <p:cNvSpPr>
            <a:spLocks noGrp="1"/>
          </p:cNvSpPr>
          <p:nvPr>
            <p:ph type="dt" sz="half" idx="10"/>
          </p:nvPr>
        </p:nvSpPr>
        <p:spPr/>
        <p:txBody>
          <a:bodyPr/>
          <a:lstStyle/>
          <a:p>
            <a:fld id="{6CF9A8BF-882B-C044-8DE3-487E635BB13A}" type="datetime1">
              <a:rPr lang="en-SG" smtClean="0"/>
              <a:t>6/5/24</a:t>
            </a:fld>
            <a:endParaRPr lang="en-US"/>
          </a:p>
        </p:txBody>
      </p:sp>
      <p:sp>
        <p:nvSpPr>
          <p:cNvPr id="5" name="Footer Placeholder 4">
            <a:extLst>
              <a:ext uri="{FF2B5EF4-FFF2-40B4-BE49-F238E27FC236}">
                <a16:creationId xmlns:a16="http://schemas.microsoft.com/office/drawing/2014/main" id="{8934F507-A1BF-4C17-EB3B-3760EADBCEA1}"/>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C20FAF4D-8FE6-2098-BB39-112840360156}"/>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2637945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EA40-D39F-6F84-E495-335E4EC5D1A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648CD9D-A8E7-1FAB-A19F-8D0FB52AAE4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D73D475-F281-006E-EB4D-96594CA6A38F}"/>
              </a:ext>
            </a:extLst>
          </p:cNvPr>
          <p:cNvSpPr>
            <a:spLocks noGrp="1"/>
          </p:cNvSpPr>
          <p:nvPr>
            <p:ph type="dt" sz="half" idx="10"/>
          </p:nvPr>
        </p:nvSpPr>
        <p:spPr/>
        <p:txBody>
          <a:bodyPr/>
          <a:lstStyle/>
          <a:p>
            <a:fld id="{F1465FE1-78C3-FD4B-B169-742A064F886A}" type="datetime1">
              <a:rPr lang="en-SG" smtClean="0"/>
              <a:t>6/5/24</a:t>
            </a:fld>
            <a:endParaRPr lang="en-US"/>
          </a:p>
        </p:txBody>
      </p:sp>
      <p:sp>
        <p:nvSpPr>
          <p:cNvPr id="5" name="Footer Placeholder 4">
            <a:extLst>
              <a:ext uri="{FF2B5EF4-FFF2-40B4-BE49-F238E27FC236}">
                <a16:creationId xmlns:a16="http://schemas.microsoft.com/office/drawing/2014/main" id="{C12CF976-8DDF-D0C6-7B2D-D983A57B3065}"/>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CAB75E83-34A3-C7B7-D8A2-F6F2C6CE8E1D}"/>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2954468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5A1BF7-4588-147F-AB33-A1A88A9ACF9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962B405-BD6A-66FF-4C40-F3A87A207D0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997935D-CE97-C4ED-E248-693E37A0C43D}"/>
              </a:ext>
            </a:extLst>
          </p:cNvPr>
          <p:cNvSpPr>
            <a:spLocks noGrp="1"/>
          </p:cNvSpPr>
          <p:nvPr>
            <p:ph type="dt" sz="half" idx="10"/>
          </p:nvPr>
        </p:nvSpPr>
        <p:spPr/>
        <p:txBody>
          <a:bodyPr/>
          <a:lstStyle/>
          <a:p>
            <a:fld id="{F317DCC3-DF39-4A4B-B927-159FBA9F6A8F}" type="datetime1">
              <a:rPr lang="en-SG" smtClean="0"/>
              <a:t>6/5/24</a:t>
            </a:fld>
            <a:endParaRPr lang="en-US"/>
          </a:p>
        </p:txBody>
      </p:sp>
      <p:sp>
        <p:nvSpPr>
          <p:cNvPr id="5" name="Footer Placeholder 4">
            <a:extLst>
              <a:ext uri="{FF2B5EF4-FFF2-40B4-BE49-F238E27FC236}">
                <a16:creationId xmlns:a16="http://schemas.microsoft.com/office/drawing/2014/main" id="{6AC90258-BF62-4242-DBF3-21205B466D01}"/>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E98411EA-8FBB-3F4B-38B6-1366080EFE5A}"/>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17084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55C3-2A56-75CB-AC1D-89E4E6AAB9F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282A14E-D609-A9BB-95EB-978BE164563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D14ECDC-C23D-F1D5-F6D0-2A8DB96C3FFD}"/>
              </a:ext>
            </a:extLst>
          </p:cNvPr>
          <p:cNvSpPr>
            <a:spLocks noGrp="1"/>
          </p:cNvSpPr>
          <p:nvPr>
            <p:ph type="dt" sz="half" idx="10"/>
          </p:nvPr>
        </p:nvSpPr>
        <p:spPr/>
        <p:txBody>
          <a:bodyPr/>
          <a:lstStyle/>
          <a:p>
            <a:fld id="{AD6F1449-A655-3848-B6E6-A5AAB12FED19}" type="datetime1">
              <a:rPr lang="en-SG" smtClean="0"/>
              <a:t>6/5/24</a:t>
            </a:fld>
            <a:endParaRPr lang="en-US"/>
          </a:p>
        </p:txBody>
      </p:sp>
      <p:sp>
        <p:nvSpPr>
          <p:cNvPr id="5" name="Footer Placeholder 4">
            <a:extLst>
              <a:ext uri="{FF2B5EF4-FFF2-40B4-BE49-F238E27FC236}">
                <a16:creationId xmlns:a16="http://schemas.microsoft.com/office/drawing/2014/main" id="{1A1D9B07-E02D-B1D5-3A30-5BCBD5B8CF05}"/>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1E1C9A13-F728-9674-51A6-CF6A7F2FC271}"/>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141234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04396-E0B2-5246-3906-7C7967E906A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C29CD20-C7B0-98D0-BF7B-15D6AB425B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F5EAB2C-81DB-9D9E-D0EB-4D478A991EF7}"/>
              </a:ext>
            </a:extLst>
          </p:cNvPr>
          <p:cNvSpPr>
            <a:spLocks noGrp="1"/>
          </p:cNvSpPr>
          <p:nvPr>
            <p:ph type="dt" sz="half" idx="10"/>
          </p:nvPr>
        </p:nvSpPr>
        <p:spPr/>
        <p:txBody>
          <a:bodyPr/>
          <a:lstStyle/>
          <a:p>
            <a:fld id="{297C2041-1E41-164C-B637-DCA06F75A143}" type="datetime1">
              <a:rPr lang="en-SG" smtClean="0"/>
              <a:t>6/5/24</a:t>
            </a:fld>
            <a:endParaRPr lang="en-US"/>
          </a:p>
        </p:txBody>
      </p:sp>
      <p:sp>
        <p:nvSpPr>
          <p:cNvPr id="5" name="Footer Placeholder 4">
            <a:extLst>
              <a:ext uri="{FF2B5EF4-FFF2-40B4-BE49-F238E27FC236}">
                <a16:creationId xmlns:a16="http://schemas.microsoft.com/office/drawing/2014/main" id="{42A4223A-D72E-DD3A-4FE2-C3C5BFA2447F}"/>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83998AC7-8740-C355-DC37-D44767FE7B59}"/>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03275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B0A4A-248E-AD94-6953-686409C0D63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5753964-96D4-CE09-430F-2D2E335988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99FBE2E-5FD9-97F8-2DBE-72A74AD2AA7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04388CC-6D67-D188-F614-E1097BDF7472}"/>
              </a:ext>
            </a:extLst>
          </p:cNvPr>
          <p:cNvSpPr>
            <a:spLocks noGrp="1"/>
          </p:cNvSpPr>
          <p:nvPr>
            <p:ph type="dt" sz="half" idx="10"/>
          </p:nvPr>
        </p:nvSpPr>
        <p:spPr/>
        <p:txBody>
          <a:bodyPr/>
          <a:lstStyle/>
          <a:p>
            <a:fld id="{A97F9164-6038-8C49-9F4C-619879A91244}" type="datetime1">
              <a:rPr lang="en-SG" smtClean="0"/>
              <a:t>6/5/24</a:t>
            </a:fld>
            <a:endParaRPr lang="en-US"/>
          </a:p>
        </p:txBody>
      </p:sp>
      <p:sp>
        <p:nvSpPr>
          <p:cNvPr id="6" name="Footer Placeholder 5">
            <a:extLst>
              <a:ext uri="{FF2B5EF4-FFF2-40B4-BE49-F238E27FC236}">
                <a16:creationId xmlns:a16="http://schemas.microsoft.com/office/drawing/2014/main" id="{FF9218E4-0E5C-64FC-04AC-6C850681DAB4}"/>
              </a:ext>
            </a:extLst>
          </p:cNvPr>
          <p:cNvSpPr>
            <a:spLocks noGrp="1"/>
          </p:cNvSpPr>
          <p:nvPr>
            <p:ph type="ftr" sz="quarter" idx="11"/>
          </p:nvPr>
        </p:nvSpPr>
        <p:spPr/>
        <p:txBody>
          <a:bodyPr/>
          <a:lstStyle/>
          <a:p>
            <a:r>
              <a:rPr lang="en-US"/>
              <a:t>Pius Yee | DSI-SG-42 | Capstone Project</a:t>
            </a:r>
          </a:p>
        </p:txBody>
      </p:sp>
      <p:sp>
        <p:nvSpPr>
          <p:cNvPr id="7" name="Slide Number Placeholder 6">
            <a:extLst>
              <a:ext uri="{FF2B5EF4-FFF2-40B4-BE49-F238E27FC236}">
                <a16:creationId xmlns:a16="http://schemas.microsoft.com/office/drawing/2014/main" id="{3C1446C1-70EE-4B2F-5E65-5C765BCB26A8}"/>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87613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14C98-ADC2-A7C6-996B-739B9FEC96B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D3501E7-936A-7DF0-B822-B6056BD121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E965A66-830D-A1BC-C507-CC0D665F177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A74062B-CAF6-60E8-86C8-093B4BA394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2ABBD15-0F09-88F5-6D87-4A4F15D3A9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4DE08AE-7A20-76EF-AF2D-A918C4E28EFC}"/>
              </a:ext>
            </a:extLst>
          </p:cNvPr>
          <p:cNvSpPr>
            <a:spLocks noGrp="1"/>
          </p:cNvSpPr>
          <p:nvPr>
            <p:ph type="dt" sz="half" idx="10"/>
          </p:nvPr>
        </p:nvSpPr>
        <p:spPr/>
        <p:txBody>
          <a:bodyPr/>
          <a:lstStyle/>
          <a:p>
            <a:fld id="{3073C3A1-72CF-AD44-BC8C-975BFC197E82}" type="datetime1">
              <a:rPr lang="en-SG" smtClean="0"/>
              <a:t>6/5/24</a:t>
            </a:fld>
            <a:endParaRPr lang="en-US"/>
          </a:p>
        </p:txBody>
      </p:sp>
      <p:sp>
        <p:nvSpPr>
          <p:cNvPr id="8" name="Footer Placeholder 7">
            <a:extLst>
              <a:ext uri="{FF2B5EF4-FFF2-40B4-BE49-F238E27FC236}">
                <a16:creationId xmlns:a16="http://schemas.microsoft.com/office/drawing/2014/main" id="{A6998AB8-AF83-185B-5A05-1175A419ED4B}"/>
              </a:ext>
            </a:extLst>
          </p:cNvPr>
          <p:cNvSpPr>
            <a:spLocks noGrp="1"/>
          </p:cNvSpPr>
          <p:nvPr>
            <p:ph type="ftr" sz="quarter" idx="11"/>
          </p:nvPr>
        </p:nvSpPr>
        <p:spPr/>
        <p:txBody>
          <a:bodyPr/>
          <a:lstStyle/>
          <a:p>
            <a:r>
              <a:rPr lang="en-US"/>
              <a:t>Pius Yee | DSI-SG-42 | Capstone Project</a:t>
            </a:r>
          </a:p>
        </p:txBody>
      </p:sp>
      <p:sp>
        <p:nvSpPr>
          <p:cNvPr id="9" name="Slide Number Placeholder 8">
            <a:extLst>
              <a:ext uri="{FF2B5EF4-FFF2-40B4-BE49-F238E27FC236}">
                <a16:creationId xmlns:a16="http://schemas.microsoft.com/office/drawing/2014/main" id="{4D342E1B-B67D-495F-0274-8323EC5C22AE}"/>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150415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CA0BB-8FB4-1C83-A5A0-F478CB51EFB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2E68910-15A2-ADA8-2B99-3FB5B4090FFA}"/>
              </a:ext>
            </a:extLst>
          </p:cNvPr>
          <p:cNvSpPr>
            <a:spLocks noGrp="1"/>
          </p:cNvSpPr>
          <p:nvPr>
            <p:ph type="dt" sz="half" idx="10"/>
          </p:nvPr>
        </p:nvSpPr>
        <p:spPr/>
        <p:txBody>
          <a:bodyPr/>
          <a:lstStyle/>
          <a:p>
            <a:fld id="{E913F57F-B762-C54F-B59C-00C85CCF6227}" type="datetime1">
              <a:rPr lang="en-SG" smtClean="0"/>
              <a:t>6/5/24</a:t>
            </a:fld>
            <a:endParaRPr lang="en-US"/>
          </a:p>
        </p:txBody>
      </p:sp>
      <p:sp>
        <p:nvSpPr>
          <p:cNvPr id="4" name="Footer Placeholder 3">
            <a:extLst>
              <a:ext uri="{FF2B5EF4-FFF2-40B4-BE49-F238E27FC236}">
                <a16:creationId xmlns:a16="http://schemas.microsoft.com/office/drawing/2014/main" id="{764286C7-10BD-E280-0DC4-D6BCB68ADD30}"/>
              </a:ext>
            </a:extLst>
          </p:cNvPr>
          <p:cNvSpPr>
            <a:spLocks noGrp="1"/>
          </p:cNvSpPr>
          <p:nvPr>
            <p:ph type="ftr" sz="quarter" idx="11"/>
          </p:nvPr>
        </p:nvSpPr>
        <p:spPr/>
        <p:txBody>
          <a:bodyPr/>
          <a:lstStyle/>
          <a:p>
            <a:r>
              <a:rPr lang="en-US"/>
              <a:t>Pius Yee | DSI-SG-42 | Capstone Project</a:t>
            </a:r>
          </a:p>
        </p:txBody>
      </p:sp>
      <p:sp>
        <p:nvSpPr>
          <p:cNvPr id="5" name="Slide Number Placeholder 4">
            <a:extLst>
              <a:ext uri="{FF2B5EF4-FFF2-40B4-BE49-F238E27FC236}">
                <a16:creationId xmlns:a16="http://schemas.microsoft.com/office/drawing/2014/main" id="{C2505B01-098F-D3CF-ECD7-B35734D34DC8}"/>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469104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708DD-A2ED-66CE-CBD5-33F36DD1F1C6}"/>
              </a:ext>
            </a:extLst>
          </p:cNvPr>
          <p:cNvSpPr>
            <a:spLocks noGrp="1"/>
          </p:cNvSpPr>
          <p:nvPr>
            <p:ph type="dt" sz="half" idx="10"/>
          </p:nvPr>
        </p:nvSpPr>
        <p:spPr/>
        <p:txBody>
          <a:bodyPr/>
          <a:lstStyle/>
          <a:p>
            <a:fld id="{93D5DE23-86C0-474C-8BD6-EEE68A1D1AF7}" type="datetime1">
              <a:rPr lang="en-SG" smtClean="0"/>
              <a:t>6/5/24</a:t>
            </a:fld>
            <a:endParaRPr lang="en-US"/>
          </a:p>
        </p:txBody>
      </p:sp>
      <p:sp>
        <p:nvSpPr>
          <p:cNvPr id="3" name="Footer Placeholder 2">
            <a:extLst>
              <a:ext uri="{FF2B5EF4-FFF2-40B4-BE49-F238E27FC236}">
                <a16:creationId xmlns:a16="http://schemas.microsoft.com/office/drawing/2014/main" id="{85DEF7F9-FDA8-B7A7-D833-B616663C6FD6}"/>
              </a:ext>
            </a:extLst>
          </p:cNvPr>
          <p:cNvSpPr>
            <a:spLocks noGrp="1"/>
          </p:cNvSpPr>
          <p:nvPr>
            <p:ph type="ftr" sz="quarter" idx="11"/>
          </p:nvPr>
        </p:nvSpPr>
        <p:spPr/>
        <p:txBody>
          <a:bodyPr/>
          <a:lstStyle/>
          <a:p>
            <a:r>
              <a:rPr lang="en-US"/>
              <a:t>Pius Yee | DSI-SG-42 | Capstone Project</a:t>
            </a:r>
          </a:p>
        </p:txBody>
      </p:sp>
      <p:sp>
        <p:nvSpPr>
          <p:cNvPr id="4" name="Slide Number Placeholder 3">
            <a:extLst>
              <a:ext uri="{FF2B5EF4-FFF2-40B4-BE49-F238E27FC236}">
                <a16:creationId xmlns:a16="http://schemas.microsoft.com/office/drawing/2014/main" id="{941E7378-1685-8EE9-EB6A-37AB9F41C094}"/>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835127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74AEC-544F-6E67-0C60-342F71B26A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272EFF2-FD4D-8253-772D-EB884BDF00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F6B7143-EC3C-A9D4-3BD0-0ADBFD89A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AC6E35D-C4BD-6751-8327-1A9A916B9BE0}"/>
              </a:ext>
            </a:extLst>
          </p:cNvPr>
          <p:cNvSpPr>
            <a:spLocks noGrp="1"/>
          </p:cNvSpPr>
          <p:nvPr>
            <p:ph type="dt" sz="half" idx="10"/>
          </p:nvPr>
        </p:nvSpPr>
        <p:spPr/>
        <p:txBody>
          <a:bodyPr/>
          <a:lstStyle/>
          <a:p>
            <a:fld id="{88D4EA71-0712-BA43-91F9-8F8BD60F24AA}" type="datetime1">
              <a:rPr lang="en-SG" smtClean="0"/>
              <a:t>6/5/24</a:t>
            </a:fld>
            <a:endParaRPr lang="en-US"/>
          </a:p>
        </p:txBody>
      </p:sp>
      <p:sp>
        <p:nvSpPr>
          <p:cNvPr id="6" name="Footer Placeholder 5">
            <a:extLst>
              <a:ext uri="{FF2B5EF4-FFF2-40B4-BE49-F238E27FC236}">
                <a16:creationId xmlns:a16="http://schemas.microsoft.com/office/drawing/2014/main" id="{6BC3EA5D-25F8-29D9-79EC-76950E33B1DF}"/>
              </a:ext>
            </a:extLst>
          </p:cNvPr>
          <p:cNvSpPr>
            <a:spLocks noGrp="1"/>
          </p:cNvSpPr>
          <p:nvPr>
            <p:ph type="ftr" sz="quarter" idx="11"/>
          </p:nvPr>
        </p:nvSpPr>
        <p:spPr/>
        <p:txBody>
          <a:bodyPr/>
          <a:lstStyle/>
          <a:p>
            <a:r>
              <a:rPr lang="en-US"/>
              <a:t>Pius Yee | DSI-SG-42 | Capstone Project</a:t>
            </a:r>
          </a:p>
        </p:txBody>
      </p:sp>
      <p:sp>
        <p:nvSpPr>
          <p:cNvPr id="7" name="Slide Number Placeholder 6">
            <a:extLst>
              <a:ext uri="{FF2B5EF4-FFF2-40B4-BE49-F238E27FC236}">
                <a16:creationId xmlns:a16="http://schemas.microsoft.com/office/drawing/2014/main" id="{98E79D5E-ACAD-CE72-78A4-4E5FCF413FDA}"/>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843688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FEC2C-ED5C-473C-3C1E-F865F8ABFD9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36F0FF2-9F9B-E6F1-0D5C-A072FD0BE9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87C232-03FD-4CD2-1011-BEFDCB746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F939B7-F2CD-CF7C-CA17-01D10B0A9F84}"/>
              </a:ext>
            </a:extLst>
          </p:cNvPr>
          <p:cNvSpPr>
            <a:spLocks noGrp="1"/>
          </p:cNvSpPr>
          <p:nvPr>
            <p:ph type="dt" sz="half" idx="10"/>
          </p:nvPr>
        </p:nvSpPr>
        <p:spPr/>
        <p:txBody>
          <a:bodyPr/>
          <a:lstStyle/>
          <a:p>
            <a:fld id="{95C14CD4-F8F3-BE4C-9770-2F94C54E44DE}" type="datetime1">
              <a:rPr lang="en-SG" smtClean="0"/>
              <a:t>6/5/24</a:t>
            </a:fld>
            <a:endParaRPr lang="en-US"/>
          </a:p>
        </p:txBody>
      </p:sp>
      <p:sp>
        <p:nvSpPr>
          <p:cNvPr id="6" name="Footer Placeholder 5">
            <a:extLst>
              <a:ext uri="{FF2B5EF4-FFF2-40B4-BE49-F238E27FC236}">
                <a16:creationId xmlns:a16="http://schemas.microsoft.com/office/drawing/2014/main" id="{6747EA21-9337-95A4-D3A6-9E979F8729D3}"/>
              </a:ext>
            </a:extLst>
          </p:cNvPr>
          <p:cNvSpPr>
            <a:spLocks noGrp="1"/>
          </p:cNvSpPr>
          <p:nvPr>
            <p:ph type="ftr" sz="quarter" idx="11"/>
          </p:nvPr>
        </p:nvSpPr>
        <p:spPr/>
        <p:txBody>
          <a:bodyPr/>
          <a:lstStyle/>
          <a:p>
            <a:r>
              <a:rPr lang="en-US"/>
              <a:t>Pius Yee | DSI-SG-42 | Capstone Project</a:t>
            </a:r>
          </a:p>
        </p:txBody>
      </p:sp>
      <p:sp>
        <p:nvSpPr>
          <p:cNvPr id="7" name="Slide Number Placeholder 6">
            <a:extLst>
              <a:ext uri="{FF2B5EF4-FFF2-40B4-BE49-F238E27FC236}">
                <a16:creationId xmlns:a16="http://schemas.microsoft.com/office/drawing/2014/main" id="{D2DE084F-F530-A191-0D48-AAE8B4F0AA7F}"/>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102551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C5CF99-2C31-6ADF-EAAB-D65B584C8D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BB0525-D816-AF99-0384-D15C022619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62AFC55-798D-09EA-9B11-B9F14D9BF6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3F22316-2C60-A648-AE40-A2BFF28224FD}" type="datetime1">
              <a:rPr lang="en-SG" smtClean="0"/>
              <a:t>6/5/24</a:t>
            </a:fld>
            <a:endParaRPr lang="en-US"/>
          </a:p>
        </p:txBody>
      </p:sp>
      <p:sp>
        <p:nvSpPr>
          <p:cNvPr id="5" name="Footer Placeholder 4">
            <a:extLst>
              <a:ext uri="{FF2B5EF4-FFF2-40B4-BE49-F238E27FC236}">
                <a16:creationId xmlns:a16="http://schemas.microsoft.com/office/drawing/2014/main" id="{E2538BAE-02A7-BACD-3FA0-B1A72F850E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Pius Yee | DSI-SG-42 | Capstone Project</a:t>
            </a:r>
          </a:p>
        </p:txBody>
      </p:sp>
      <p:sp>
        <p:nvSpPr>
          <p:cNvPr id="6" name="Slide Number Placeholder 5">
            <a:extLst>
              <a:ext uri="{FF2B5EF4-FFF2-40B4-BE49-F238E27FC236}">
                <a16:creationId xmlns:a16="http://schemas.microsoft.com/office/drawing/2014/main" id="{EBEA4485-86ED-1EF3-0497-8B194FC88D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FF7058-1E87-074D-B55E-1E793A8E9CC7}" type="slidenum">
              <a:rPr lang="en-US" smtClean="0"/>
              <a:t>‹#›</a:t>
            </a:fld>
            <a:endParaRPr lang="en-US"/>
          </a:p>
        </p:txBody>
      </p:sp>
    </p:spTree>
    <p:extLst>
      <p:ext uri="{BB962C8B-B14F-4D97-AF65-F5344CB8AC3E}">
        <p14:creationId xmlns:p14="http://schemas.microsoft.com/office/powerpoint/2010/main" val="402451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3" Type="http://schemas.openxmlformats.org/officeDocument/2006/relationships/hyperlink" Target="https://news3lv.com/news/local/skimming-scam-alert-las-vegas-thieves-nab-half-a-million-in-april-alon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diagramLayout" Target="../diagrams/layout12.xml"/><Relationship Id="rId7" Type="http://schemas.openxmlformats.org/officeDocument/2006/relationships/image" Target="../media/image42.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10" Type="http://schemas.openxmlformats.org/officeDocument/2006/relationships/image" Target="../media/image45.svg"/><Relationship Id="rId4" Type="http://schemas.openxmlformats.org/officeDocument/2006/relationships/diagramQuickStyle" Target="../diagrams/quickStyle12.xml"/><Relationship Id="rId9" Type="http://schemas.openxmlformats.org/officeDocument/2006/relationships/image" Target="../media/image44.png"/></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11CF402-E12A-ECEB-8AA1-45618977F26C}"/>
              </a:ext>
            </a:extLst>
          </p:cNvPr>
          <p:cNvSpPr>
            <a:spLocks noGrp="1"/>
          </p:cNvSpPr>
          <p:nvPr>
            <p:ph type="ctrTitle"/>
          </p:nvPr>
        </p:nvSpPr>
        <p:spPr>
          <a:xfrm>
            <a:off x="1314824" y="735106"/>
            <a:ext cx="10053763" cy="2928470"/>
          </a:xfrm>
        </p:spPr>
        <p:txBody>
          <a:bodyPr anchor="b">
            <a:normAutofit/>
          </a:bodyPr>
          <a:lstStyle/>
          <a:p>
            <a:pPr algn="l"/>
            <a:r>
              <a:rPr lang="en-SG" sz="4800" b="0" i="0" dirty="0">
                <a:solidFill>
                  <a:srgbClr val="FFFFFF"/>
                </a:solidFill>
                <a:effectLst/>
                <a:latin typeface="Söhne"/>
              </a:rPr>
              <a:t>Enhanced ATM Security: </a:t>
            </a:r>
            <a:br>
              <a:rPr lang="en-SG" sz="4800" b="0" i="0" dirty="0">
                <a:solidFill>
                  <a:srgbClr val="FFFFFF"/>
                </a:solidFill>
                <a:effectLst/>
                <a:latin typeface="Söhne"/>
              </a:rPr>
            </a:br>
            <a:r>
              <a:rPr lang="en-SG" sz="4800" b="0" i="0" dirty="0">
                <a:solidFill>
                  <a:srgbClr val="FFFFFF"/>
                </a:solidFill>
                <a:effectLst/>
                <a:latin typeface="Söhne"/>
              </a:rPr>
              <a:t>Facial Analysis for Profile Monitoring and Alerting</a:t>
            </a:r>
            <a:endParaRPr lang="en-US" sz="4800" dirty="0">
              <a:solidFill>
                <a:srgbClr val="FFFFFF"/>
              </a:solidFill>
            </a:endParaRPr>
          </a:p>
        </p:txBody>
      </p:sp>
      <p:sp>
        <p:nvSpPr>
          <p:cNvPr id="3" name="Subtitle 2">
            <a:extLst>
              <a:ext uri="{FF2B5EF4-FFF2-40B4-BE49-F238E27FC236}">
                <a16:creationId xmlns:a16="http://schemas.microsoft.com/office/drawing/2014/main" id="{E6644FB1-3C29-FA63-A372-DA8BF054E489}"/>
              </a:ext>
            </a:extLst>
          </p:cNvPr>
          <p:cNvSpPr>
            <a:spLocks noGrp="1"/>
          </p:cNvSpPr>
          <p:nvPr>
            <p:ph type="subTitle" idx="1"/>
          </p:nvPr>
        </p:nvSpPr>
        <p:spPr>
          <a:xfrm>
            <a:off x="1350682" y="4870824"/>
            <a:ext cx="10005951" cy="1458258"/>
          </a:xfrm>
        </p:spPr>
        <p:txBody>
          <a:bodyPr anchor="ctr">
            <a:normAutofit/>
          </a:bodyPr>
          <a:lstStyle/>
          <a:p>
            <a:pPr algn="l"/>
            <a:r>
              <a:rPr lang="en-US"/>
              <a:t>Prepared by Pius Yee (DSI-SG-42)</a:t>
            </a:r>
          </a:p>
        </p:txBody>
      </p:sp>
    </p:spTree>
    <p:extLst>
      <p:ext uri="{BB962C8B-B14F-4D97-AF65-F5344CB8AC3E}">
        <p14:creationId xmlns:p14="http://schemas.microsoft.com/office/powerpoint/2010/main" val="91426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535098-0E0D-7B52-6724-BCEBB4CCF301}"/>
              </a:ext>
            </a:extLst>
          </p:cNvPr>
          <p:cNvSpPr>
            <a:spLocks noGrp="1"/>
          </p:cNvSpPr>
          <p:nvPr>
            <p:ph type="title"/>
          </p:nvPr>
        </p:nvSpPr>
        <p:spPr>
          <a:xfrm>
            <a:off x="1136397" y="502020"/>
            <a:ext cx="5323715" cy="1642970"/>
          </a:xfrm>
        </p:spPr>
        <p:txBody>
          <a:bodyPr anchor="b">
            <a:normAutofit/>
          </a:bodyPr>
          <a:lstStyle/>
          <a:p>
            <a:r>
              <a:rPr lang="en-US" sz="4000" dirty="0"/>
              <a:t>Dataset used</a:t>
            </a:r>
          </a:p>
        </p:txBody>
      </p:sp>
      <p:sp>
        <p:nvSpPr>
          <p:cNvPr id="3" name="Content Placeholder 2">
            <a:extLst>
              <a:ext uri="{FF2B5EF4-FFF2-40B4-BE49-F238E27FC236}">
                <a16:creationId xmlns:a16="http://schemas.microsoft.com/office/drawing/2014/main" id="{A11D96C1-B975-530A-F725-4FD3B56B8F26}"/>
              </a:ext>
            </a:extLst>
          </p:cNvPr>
          <p:cNvSpPr>
            <a:spLocks noGrp="1"/>
          </p:cNvSpPr>
          <p:nvPr>
            <p:ph idx="1"/>
          </p:nvPr>
        </p:nvSpPr>
        <p:spPr>
          <a:xfrm>
            <a:off x="1144923" y="2405894"/>
            <a:ext cx="5315189" cy="3535083"/>
          </a:xfrm>
        </p:spPr>
        <p:txBody>
          <a:bodyPr anchor="t">
            <a:normAutofit/>
          </a:bodyPr>
          <a:lstStyle/>
          <a:p>
            <a:r>
              <a:rPr lang="en-US" sz="2000" dirty="0" err="1">
                <a:latin typeface="Arial" panose="020B0604020202020204" pitchFamily="34" charset="0"/>
                <a:cs typeface="Arial" panose="020B0604020202020204" pitchFamily="34" charset="0"/>
              </a:rPr>
              <a:t>UTKFace</a:t>
            </a:r>
            <a:endParaRPr lang="en-US" sz="2000" dirty="0">
              <a:latin typeface="Arial" panose="020B0604020202020204" pitchFamily="34" charset="0"/>
              <a:cs typeface="Arial" panose="020B0604020202020204" pitchFamily="34" charset="0"/>
            </a:endParaRPr>
          </a:p>
          <a:p>
            <a:pPr lvl="1">
              <a:buFont typeface="Wingdings" pitchFamily="2" charset="2"/>
              <a:buChar char="Ø"/>
            </a:pPr>
            <a:r>
              <a:rPr lang="en-SG" sz="2000" dirty="0">
                <a:effectLst/>
                <a:latin typeface="Arial" panose="020B0604020202020204" pitchFamily="34" charset="0"/>
                <a:cs typeface="Arial" panose="020B0604020202020204" pitchFamily="34" charset="0"/>
              </a:rPr>
              <a:t>The raw data utilized for this project is the </a:t>
            </a:r>
            <a:r>
              <a:rPr lang="en-SG" sz="2000" dirty="0" err="1">
                <a:effectLst/>
                <a:latin typeface="Arial" panose="020B0604020202020204" pitchFamily="34" charset="0"/>
                <a:cs typeface="Arial" panose="020B0604020202020204" pitchFamily="34" charset="0"/>
              </a:rPr>
              <a:t>UTKFace</a:t>
            </a:r>
            <a:r>
              <a:rPr lang="en-SG" sz="2000" dirty="0">
                <a:effectLst/>
                <a:latin typeface="Arial" panose="020B0604020202020204" pitchFamily="34" charset="0"/>
                <a:cs typeface="Arial" panose="020B0604020202020204" pitchFamily="34" charset="0"/>
              </a:rPr>
              <a:t> dataset. </a:t>
            </a:r>
          </a:p>
          <a:p>
            <a:pPr lvl="1">
              <a:buFont typeface="Wingdings" pitchFamily="2" charset="2"/>
              <a:buChar char="Ø"/>
            </a:pPr>
            <a:r>
              <a:rPr lang="en-SG" sz="2000" dirty="0">
                <a:effectLst/>
                <a:latin typeface="Arial" panose="020B0604020202020204" pitchFamily="34" charset="0"/>
                <a:cs typeface="Arial" panose="020B0604020202020204" pitchFamily="34" charset="0"/>
              </a:rPr>
              <a:t>It is a large-scale face dataset encompassing a wide age range, from 0 to 116 years old. </a:t>
            </a:r>
          </a:p>
          <a:p>
            <a:pPr lvl="1">
              <a:buFont typeface="Wingdings" pitchFamily="2" charset="2"/>
              <a:buChar char="Ø"/>
            </a:pPr>
            <a:r>
              <a:rPr lang="en-SG" sz="2000" dirty="0">
                <a:effectLst/>
                <a:latin typeface="Arial" panose="020B0604020202020204" pitchFamily="34" charset="0"/>
                <a:cs typeface="Arial" panose="020B0604020202020204" pitchFamily="34" charset="0"/>
              </a:rPr>
              <a:t>The dataset comprises over 23,000 face images annotated with </a:t>
            </a:r>
          </a:p>
          <a:p>
            <a:pPr lvl="2"/>
            <a:r>
              <a:rPr lang="en-SG" b="1" u="sng" dirty="0">
                <a:latin typeface="Arial" panose="020B0604020202020204" pitchFamily="34" charset="0"/>
                <a:cs typeface="Arial" panose="020B0604020202020204" pitchFamily="34" charset="0"/>
              </a:rPr>
              <a:t>Gender</a:t>
            </a:r>
          </a:p>
          <a:p>
            <a:pPr lvl="2"/>
            <a:r>
              <a:rPr lang="en-SG" b="1" u="sng" dirty="0">
                <a:latin typeface="Arial" panose="020B0604020202020204" pitchFamily="34" charset="0"/>
                <a:cs typeface="Arial" panose="020B0604020202020204" pitchFamily="34" charset="0"/>
              </a:rPr>
              <a:t>Race</a:t>
            </a:r>
          </a:p>
          <a:p>
            <a:pPr lvl="2"/>
            <a:r>
              <a:rPr lang="en-SG" b="1" u="sng" dirty="0">
                <a:effectLst/>
                <a:latin typeface="Arial" panose="020B0604020202020204" pitchFamily="34" charset="0"/>
                <a:cs typeface="Arial" panose="020B0604020202020204" pitchFamily="34" charset="0"/>
              </a:rPr>
              <a:t>Age</a:t>
            </a:r>
          </a:p>
          <a:p>
            <a:pPr lvl="1"/>
            <a:endParaRPr lang="en-US" sz="2000" dirty="0">
              <a:latin typeface="Arial" panose="020B0604020202020204" pitchFamily="34" charset="0"/>
              <a:cs typeface="Arial" panose="020B0604020202020204" pitchFamily="34" charset="0"/>
            </a:endParaRPr>
          </a:p>
        </p:txBody>
      </p:sp>
      <p:sp>
        <p:nvSpPr>
          <p:cNvPr id="1033" name="Rectangle 103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Rectangle 103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Rectangle 103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samples">
            <a:extLst>
              <a:ext uri="{FF2B5EF4-FFF2-40B4-BE49-F238E27FC236}">
                <a16:creationId xmlns:a16="http://schemas.microsoft.com/office/drawing/2014/main" id="{EDF5CBC2-80DB-9A2B-4446-27CE4B3406B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5967" y="2245919"/>
            <a:ext cx="4170530" cy="239805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3A4B6E4-F0CC-1FB9-850D-D4A6B2C26E64}"/>
              </a:ext>
            </a:extLst>
          </p:cNvPr>
          <p:cNvSpPr>
            <a:spLocks noGrp="1"/>
          </p:cNvSpPr>
          <p:nvPr>
            <p:ph type="sldNum" sz="quarter" idx="12"/>
          </p:nvPr>
        </p:nvSpPr>
        <p:spPr/>
        <p:txBody>
          <a:bodyPr/>
          <a:lstStyle/>
          <a:p>
            <a:fld id="{37FF7058-1E87-074D-B55E-1E793A8E9CC7}" type="slidenum">
              <a:rPr lang="en-US" smtClean="0"/>
              <a:t>10</a:t>
            </a:fld>
            <a:endParaRPr lang="en-US"/>
          </a:p>
        </p:txBody>
      </p:sp>
    </p:spTree>
    <p:extLst>
      <p:ext uri="{BB962C8B-B14F-4D97-AF65-F5344CB8AC3E}">
        <p14:creationId xmlns:p14="http://schemas.microsoft.com/office/powerpoint/2010/main" val="3329768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4CFF36-8222-B45C-A2C9-C1084AE645E7}"/>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Augmentation on training datasets</a:t>
            </a:r>
          </a:p>
        </p:txBody>
      </p:sp>
      <p:sp>
        <p:nvSpPr>
          <p:cNvPr id="5" name="Slide Number Placeholder 4">
            <a:extLst>
              <a:ext uri="{FF2B5EF4-FFF2-40B4-BE49-F238E27FC236}">
                <a16:creationId xmlns:a16="http://schemas.microsoft.com/office/drawing/2014/main" id="{2E84FC69-090B-3680-9118-17B490DF12E2}"/>
              </a:ext>
            </a:extLst>
          </p:cNvPr>
          <p:cNvSpPr>
            <a:spLocks noGrp="1"/>
          </p:cNvSpPr>
          <p:nvPr>
            <p:ph type="sldNum" sz="quarter" idx="12"/>
          </p:nvPr>
        </p:nvSpPr>
        <p:spPr/>
        <p:txBody>
          <a:bodyPr/>
          <a:lstStyle/>
          <a:p>
            <a:fld id="{37FF7058-1E87-074D-B55E-1E793A8E9CC7}" type="slidenum">
              <a:rPr lang="en-US" smtClean="0"/>
              <a:t>11</a:t>
            </a:fld>
            <a:endParaRPr lang="en-US"/>
          </a:p>
        </p:txBody>
      </p:sp>
      <p:graphicFrame>
        <p:nvGraphicFramePr>
          <p:cNvPr id="6" name="Table 5">
            <a:extLst>
              <a:ext uri="{FF2B5EF4-FFF2-40B4-BE49-F238E27FC236}">
                <a16:creationId xmlns:a16="http://schemas.microsoft.com/office/drawing/2014/main" id="{FEB7793B-17A3-82B0-00E1-A149221C80E1}"/>
              </a:ext>
            </a:extLst>
          </p:cNvPr>
          <p:cNvGraphicFramePr>
            <a:graphicFrameLocks noGrp="1"/>
          </p:cNvGraphicFramePr>
          <p:nvPr>
            <p:extLst>
              <p:ext uri="{D42A27DB-BD31-4B8C-83A1-F6EECF244321}">
                <p14:modId xmlns:p14="http://schemas.microsoft.com/office/powerpoint/2010/main" val="1874563632"/>
              </p:ext>
            </p:extLst>
          </p:nvPr>
        </p:nvGraphicFramePr>
        <p:xfrm>
          <a:off x="838200" y="1640840"/>
          <a:ext cx="10429350" cy="4668520"/>
        </p:xfrm>
        <a:graphic>
          <a:graphicData uri="http://schemas.openxmlformats.org/drawingml/2006/table">
            <a:tbl>
              <a:tblPr firstRow="1" bandRow="1">
                <a:tableStyleId>{5C22544A-7EE6-4342-B048-85BDC9FD1C3A}</a:tableStyleId>
              </a:tblPr>
              <a:tblGrid>
                <a:gridCol w="2336800">
                  <a:extLst>
                    <a:ext uri="{9D8B030D-6E8A-4147-A177-3AD203B41FA5}">
                      <a16:colId xmlns:a16="http://schemas.microsoft.com/office/drawing/2014/main" val="3143969575"/>
                    </a:ext>
                  </a:extLst>
                </a:gridCol>
                <a:gridCol w="914400">
                  <a:extLst>
                    <a:ext uri="{9D8B030D-6E8A-4147-A177-3AD203B41FA5}">
                      <a16:colId xmlns:a16="http://schemas.microsoft.com/office/drawing/2014/main" val="3503774165"/>
                    </a:ext>
                  </a:extLst>
                </a:gridCol>
                <a:gridCol w="7178150">
                  <a:extLst>
                    <a:ext uri="{9D8B030D-6E8A-4147-A177-3AD203B41FA5}">
                      <a16:colId xmlns:a16="http://schemas.microsoft.com/office/drawing/2014/main" val="1795444766"/>
                    </a:ext>
                  </a:extLst>
                </a:gridCol>
              </a:tblGrid>
              <a:tr h="370840">
                <a:tc>
                  <a:txBody>
                    <a:bodyPr/>
                    <a:lstStyle/>
                    <a:p>
                      <a:r>
                        <a:rPr lang="en-US" dirty="0"/>
                        <a:t>Augmentation types</a:t>
                      </a:r>
                    </a:p>
                  </a:txBody>
                  <a:tcPr/>
                </a:tc>
                <a:tc>
                  <a:txBody>
                    <a:bodyPr/>
                    <a:lstStyle/>
                    <a:p>
                      <a:r>
                        <a:rPr lang="en-US" dirty="0"/>
                        <a:t>Value</a:t>
                      </a:r>
                    </a:p>
                  </a:txBody>
                  <a:tcPr/>
                </a:tc>
                <a:tc>
                  <a:txBody>
                    <a:bodyPr/>
                    <a:lstStyle/>
                    <a:p>
                      <a:r>
                        <a:rPr lang="en-US" dirty="0"/>
                        <a:t>Description</a:t>
                      </a:r>
                    </a:p>
                  </a:txBody>
                  <a:tcPr/>
                </a:tc>
                <a:extLst>
                  <a:ext uri="{0D108BD9-81ED-4DB2-BD59-A6C34878D82A}">
                    <a16:rowId xmlns:a16="http://schemas.microsoft.com/office/drawing/2014/main" val="2018947392"/>
                  </a:ext>
                </a:extLst>
              </a:tr>
              <a:tr h="370840">
                <a:tc>
                  <a:txBody>
                    <a:bodyPr/>
                    <a:lstStyle/>
                    <a:p>
                      <a:r>
                        <a:rPr lang="en-US" dirty="0"/>
                        <a:t>Width shift</a:t>
                      </a:r>
                    </a:p>
                  </a:txBody>
                  <a:tcPr/>
                </a:tc>
                <a:tc>
                  <a:txBody>
                    <a:bodyPr/>
                    <a:lstStyle/>
                    <a:p>
                      <a:r>
                        <a:rPr lang="en-US"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dirty="0">
                          <a:effectLst/>
                          <a:latin typeface="Arial" panose="020B0604020202020204" pitchFamily="34" charset="0"/>
                          <a:cs typeface="Arial" panose="020B0604020202020204" pitchFamily="34" charset="0"/>
                        </a:rPr>
                        <a:t>Randomly shifts the image horizontally along the width by up to 20% of the total width, enhancing model robustness to object position variations.</a:t>
                      </a:r>
                    </a:p>
                    <a:p>
                      <a:endParaRPr lang="en-US" dirty="0"/>
                    </a:p>
                  </a:txBody>
                  <a:tcPr/>
                </a:tc>
                <a:extLst>
                  <a:ext uri="{0D108BD9-81ED-4DB2-BD59-A6C34878D82A}">
                    <a16:rowId xmlns:a16="http://schemas.microsoft.com/office/drawing/2014/main" val="1097582301"/>
                  </a:ext>
                </a:extLst>
              </a:tr>
              <a:tr h="370840">
                <a:tc>
                  <a:txBody>
                    <a:bodyPr/>
                    <a:lstStyle/>
                    <a:p>
                      <a:r>
                        <a:rPr lang="en-US" dirty="0"/>
                        <a:t>Height shift</a:t>
                      </a:r>
                    </a:p>
                  </a:txBody>
                  <a:tcPr/>
                </a:tc>
                <a:tc>
                  <a:txBody>
                    <a:bodyPr/>
                    <a:lstStyle/>
                    <a:p>
                      <a:r>
                        <a:rPr lang="en-US"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dirty="0">
                          <a:effectLst/>
                          <a:latin typeface="Arial" panose="020B0604020202020204" pitchFamily="34" charset="0"/>
                          <a:cs typeface="Arial" panose="020B0604020202020204" pitchFamily="34" charset="0"/>
                        </a:rPr>
                        <a:t>Randomly shifts the image vertically along the height by up to 20% of the total height, similar to the width shift but in the vertical direction.</a:t>
                      </a:r>
                    </a:p>
                    <a:p>
                      <a:endParaRPr lang="en-US" dirty="0"/>
                    </a:p>
                  </a:txBody>
                  <a:tcPr/>
                </a:tc>
                <a:extLst>
                  <a:ext uri="{0D108BD9-81ED-4DB2-BD59-A6C34878D82A}">
                    <a16:rowId xmlns:a16="http://schemas.microsoft.com/office/drawing/2014/main" val="341558295"/>
                  </a:ext>
                </a:extLst>
              </a:tr>
              <a:tr h="370840">
                <a:tc>
                  <a:txBody>
                    <a:bodyPr/>
                    <a:lstStyle/>
                    <a:p>
                      <a:r>
                        <a:rPr lang="en-US" dirty="0"/>
                        <a:t>Shear</a:t>
                      </a:r>
                    </a:p>
                  </a:txBody>
                  <a:tcPr/>
                </a:tc>
                <a:tc>
                  <a:txBody>
                    <a:bodyPr/>
                    <a:lstStyle/>
                    <a:p>
                      <a:r>
                        <a:rPr lang="en-US" dirty="0"/>
                        <a:t>20%</a:t>
                      </a:r>
                    </a:p>
                  </a:txBody>
                  <a:tcPr/>
                </a:tc>
                <a:tc>
                  <a:txBody>
                    <a:bodyPr/>
                    <a:lstStyle/>
                    <a:p>
                      <a:r>
                        <a:rPr lang="en-SG" sz="1800" b="0" dirty="0">
                          <a:effectLst/>
                          <a:latin typeface="Arial" panose="020B0604020202020204" pitchFamily="34" charset="0"/>
                          <a:cs typeface="Arial" panose="020B0604020202020204" pitchFamily="34" charset="0"/>
                        </a:rPr>
                        <a:t>Applies a shear transformation, slanting the image along one axis, helping simulate perspective changes.</a:t>
                      </a:r>
                      <a:endParaRPr lang="en-US" dirty="0"/>
                    </a:p>
                  </a:txBody>
                  <a:tcPr/>
                </a:tc>
                <a:extLst>
                  <a:ext uri="{0D108BD9-81ED-4DB2-BD59-A6C34878D82A}">
                    <a16:rowId xmlns:a16="http://schemas.microsoft.com/office/drawing/2014/main" val="2908409206"/>
                  </a:ext>
                </a:extLst>
              </a:tr>
              <a:tr h="370840">
                <a:tc>
                  <a:txBody>
                    <a:bodyPr/>
                    <a:lstStyle/>
                    <a:p>
                      <a:r>
                        <a:rPr lang="en-US" dirty="0"/>
                        <a:t>Zoom</a:t>
                      </a:r>
                    </a:p>
                  </a:txBody>
                  <a:tcPr/>
                </a:tc>
                <a:tc>
                  <a:txBody>
                    <a:bodyPr/>
                    <a:lstStyle/>
                    <a:p>
                      <a:r>
                        <a:rPr lang="en-US" dirty="0"/>
                        <a:t>20%</a:t>
                      </a:r>
                    </a:p>
                  </a:txBody>
                  <a:tcPr/>
                </a:tc>
                <a:tc>
                  <a:txBody>
                    <a:bodyPr/>
                    <a:lstStyle/>
                    <a:p>
                      <a:r>
                        <a:rPr lang="en-SG" sz="1800" b="0" dirty="0">
                          <a:effectLst/>
                          <a:latin typeface="Arial" panose="020B0604020202020204" pitchFamily="34" charset="0"/>
                          <a:cs typeface="Arial" panose="020B0604020202020204" pitchFamily="34" charset="0"/>
                        </a:rPr>
                        <a:t>Randomly zooms the image in or out by up to 20%, making the model more resilient to changes in the object's apparent size.</a:t>
                      </a:r>
                      <a:endParaRPr lang="en-US" dirty="0"/>
                    </a:p>
                  </a:txBody>
                  <a:tcPr/>
                </a:tc>
                <a:extLst>
                  <a:ext uri="{0D108BD9-81ED-4DB2-BD59-A6C34878D82A}">
                    <a16:rowId xmlns:a16="http://schemas.microsoft.com/office/drawing/2014/main" val="3063372294"/>
                  </a:ext>
                </a:extLst>
              </a:tr>
              <a:tr h="370840">
                <a:tc>
                  <a:txBody>
                    <a:bodyPr/>
                    <a:lstStyle/>
                    <a:p>
                      <a:r>
                        <a:rPr lang="en-US" dirty="0"/>
                        <a:t>Horizontal flip</a:t>
                      </a:r>
                    </a:p>
                  </a:txBody>
                  <a:tcPr/>
                </a:tc>
                <a:tc>
                  <a:txBody>
                    <a:bodyPr/>
                    <a:lstStyle/>
                    <a:p>
                      <a:r>
                        <a:rPr lang="en-US" dirty="0"/>
                        <a:t>NA</a:t>
                      </a:r>
                    </a:p>
                  </a:txBody>
                  <a:tcPr/>
                </a:tc>
                <a:tc>
                  <a:txBody>
                    <a:bodyPr/>
                    <a:lstStyle/>
                    <a:p>
                      <a:r>
                        <a:rPr lang="en-SG" sz="1800" b="0" dirty="0">
                          <a:effectLst/>
                          <a:latin typeface="Arial" panose="020B0604020202020204" pitchFamily="34" charset="0"/>
                          <a:cs typeface="Arial" panose="020B0604020202020204" pitchFamily="34" charset="0"/>
                        </a:rPr>
                        <a:t>Randomly flips the image horizontally (like looking in a mirror), helping prevent the model from developing biases based on left/right orientation.</a:t>
                      </a:r>
                      <a:endParaRPr lang="en-US" dirty="0"/>
                    </a:p>
                  </a:txBody>
                  <a:tcPr/>
                </a:tc>
                <a:extLst>
                  <a:ext uri="{0D108BD9-81ED-4DB2-BD59-A6C34878D82A}">
                    <a16:rowId xmlns:a16="http://schemas.microsoft.com/office/drawing/2014/main" val="3729053181"/>
                  </a:ext>
                </a:extLst>
              </a:tr>
            </a:tbl>
          </a:graphicData>
        </a:graphic>
      </p:graphicFrame>
    </p:spTree>
    <p:extLst>
      <p:ext uri="{BB962C8B-B14F-4D97-AF65-F5344CB8AC3E}">
        <p14:creationId xmlns:p14="http://schemas.microsoft.com/office/powerpoint/2010/main" val="106671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4CFF36-8222-B45C-A2C9-C1084AE645E7}"/>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Augmentation on training datasets</a:t>
            </a:r>
          </a:p>
        </p:txBody>
      </p:sp>
      <p:sp>
        <p:nvSpPr>
          <p:cNvPr id="5" name="Slide Number Placeholder 4">
            <a:extLst>
              <a:ext uri="{FF2B5EF4-FFF2-40B4-BE49-F238E27FC236}">
                <a16:creationId xmlns:a16="http://schemas.microsoft.com/office/drawing/2014/main" id="{2E84FC69-090B-3680-9118-17B490DF12E2}"/>
              </a:ext>
            </a:extLst>
          </p:cNvPr>
          <p:cNvSpPr>
            <a:spLocks noGrp="1"/>
          </p:cNvSpPr>
          <p:nvPr>
            <p:ph type="sldNum" sz="quarter" idx="12"/>
          </p:nvPr>
        </p:nvSpPr>
        <p:spPr/>
        <p:txBody>
          <a:bodyPr/>
          <a:lstStyle/>
          <a:p>
            <a:fld id="{37FF7058-1E87-074D-B55E-1E793A8E9CC7}" type="slidenum">
              <a:rPr lang="en-US" smtClean="0"/>
              <a:t>12</a:t>
            </a:fld>
            <a:endParaRPr lang="en-US"/>
          </a:p>
        </p:txBody>
      </p:sp>
      <p:pic>
        <p:nvPicPr>
          <p:cNvPr id="9" name="Picture 8">
            <a:extLst>
              <a:ext uri="{FF2B5EF4-FFF2-40B4-BE49-F238E27FC236}">
                <a16:creationId xmlns:a16="http://schemas.microsoft.com/office/drawing/2014/main" id="{437E2EAB-1D0D-655C-67C2-39201AADE489}"/>
              </a:ext>
            </a:extLst>
          </p:cNvPr>
          <p:cNvPicPr>
            <a:picLocks noChangeAspect="1"/>
          </p:cNvPicPr>
          <p:nvPr/>
        </p:nvPicPr>
        <p:blipFill>
          <a:blip r:embed="rId2"/>
          <a:stretch>
            <a:fillRect/>
          </a:stretch>
        </p:blipFill>
        <p:spPr>
          <a:xfrm>
            <a:off x="5460998" y="1885279"/>
            <a:ext cx="1270000" cy="1270000"/>
          </a:xfrm>
          <a:prstGeom prst="rect">
            <a:avLst/>
          </a:prstGeom>
        </p:spPr>
      </p:pic>
      <p:sp>
        <p:nvSpPr>
          <p:cNvPr id="11" name="TextBox 10">
            <a:extLst>
              <a:ext uri="{FF2B5EF4-FFF2-40B4-BE49-F238E27FC236}">
                <a16:creationId xmlns:a16="http://schemas.microsoft.com/office/drawing/2014/main" id="{FF4ED981-EB00-30D8-ABAC-8CA9D04A7BC5}"/>
              </a:ext>
            </a:extLst>
          </p:cNvPr>
          <p:cNvSpPr txBox="1"/>
          <p:nvPr/>
        </p:nvSpPr>
        <p:spPr>
          <a:xfrm>
            <a:off x="5392055" y="3155279"/>
            <a:ext cx="1407886" cy="369332"/>
          </a:xfrm>
          <a:prstGeom prst="rect">
            <a:avLst/>
          </a:prstGeom>
          <a:noFill/>
        </p:spPr>
        <p:txBody>
          <a:bodyPr wrap="square" rtlCol="0">
            <a:spAutoFit/>
          </a:bodyPr>
          <a:lstStyle/>
          <a:p>
            <a:pPr algn="ctr"/>
            <a:r>
              <a:rPr lang="en-US" dirty="0"/>
              <a:t>Original</a:t>
            </a:r>
          </a:p>
        </p:txBody>
      </p:sp>
      <p:pic>
        <p:nvPicPr>
          <p:cNvPr id="15" name="Picture 14">
            <a:extLst>
              <a:ext uri="{FF2B5EF4-FFF2-40B4-BE49-F238E27FC236}">
                <a16:creationId xmlns:a16="http://schemas.microsoft.com/office/drawing/2014/main" id="{5329FA83-2159-85FC-DBF9-FFF9DE9D2C20}"/>
              </a:ext>
            </a:extLst>
          </p:cNvPr>
          <p:cNvPicPr>
            <a:picLocks noChangeAspect="1"/>
          </p:cNvPicPr>
          <p:nvPr/>
        </p:nvPicPr>
        <p:blipFill>
          <a:blip r:embed="rId3"/>
          <a:stretch>
            <a:fillRect/>
          </a:stretch>
        </p:blipFill>
        <p:spPr>
          <a:xfrm>
            <a:off x="1164769" y="2322716"/>
            <a:ext cx="1270000" cy="1270000"/>
          </a:xfrm>
          <a:prstGeom prst="rect">
            <a:avLst/>
          </a:prstGeom>
        </p:spPr>
      </p:pic>
      <p:sp>
        <p:nvSpPr>
          <p:cNvPr id="17" name="TextBox 16">
            <a:extLst>
              <a:ext uri="{FF2B5EF4-FFF2-40B4-BE49-F238E27FC236}">
                <a16:creationId xmlns:a16="http://schemas.microsoft.com/office/drawing/2014/main" id="{CE9F9141-EA73-CBD1-2BFE-4B744F27F174}"/>
              </a:ext>
            </a:extLst>
          </p:cNvPr>
          <p:cNvSpPr txBox="1"/>
          <p:nvPr/>
        </p:nvSpPr>
        <p:spPr>
          <a:xfrm>
            <a:off x="1103081" y="3510875"/>
            <a:ext cx="1407886" cy="369332"/>
          </a:xfrm>
          <a:prstGeom prst="rect">
            <a:avLst/>
          </a:prstGeom>
          <a:noFill/>
        </p:spPr>
        <p:txBody>
          <a:bodyPr wrap="square" rtlCol="0">
            <a:spAutoFit/>
          </a:bodyPr>
          <a:lstStyle/>
          <a:p>
            <a:pPr algn="ctr"/>
            <a:r>
              <a:rPr lang="en-US" dirty="0"/>
              <a:t>Width shift </a:t>
            </a:r>
          </a:p>
        </p:txBody>
      </p:sp>
      <p:cxnSp>
        <p:nvCxnSpPr>
          <p:cNvPr id="19" name="Straight Arrow Connector 18">
            <a:extLst>
              <a:ext uri="{FF2B5EF4-FFF2-40B4-BE49-F238E27FC236}">
                <a16:creationId xmlns:a16="http://schemas.microsoft.com/office/drawing/2014/main" id="{430C7E3D-D3AE-ECB9-379B-FBF23F286B06}"/>
              </a:ext>
            </a:extLst>
          </p:cNvPr>
          <p:cNvCxnSpPr>
            <a:cxnSpLocks/>
            <a:stCxn id="9" idx="1"/>
          </p:cNvCxnSpPr>
          <p:nvPr/>
        </p:nvCxnSpPr>
        <p:spPr>
          <a:xfrm flipH="1">
            <a:off x="2699657" y="2520279"/>
            <a:ext cx="2761341" cy="635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EAA7DDF3-4AD5-BA61-1724-5169111B85BA}"/>
              </a:ext>
            </a:extLst>
          </p:cNvPr>
          <p:cNvCxnSpPr>
            <a:cxnSpLocks/>
          </p:cNvCxnSpPr>
          <p:nvPr/>
        </p:nvCxnSpPr>
        <p:spPr>
          <a:xfrm flipH="1">
            <a:off x="2095500" y="2991367"/>
            <a:ext cx="3372753" cy="1809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78EB4A3-0734-7E68-5789-7FC12DB0AE4C}"/>
              </a:ext>
            </a:extLst>
          </p:cNvPr>
          <p:cNvSpPr txBox="1"/>
          <p:nvPr/>
        </p:nvSpPr>
        <p:spPr>
          <a:xfrm>
            <a:off x="459350" y="5791409"/>
            <a:ext cx="1407886" cy="369332"/>
          </a:xfrm>
          <a:prstGeom prst="rect">
            <a:avLst/>
          </a:prstGeom>
          <a:noFill/>
        </p:spPr>
        <p:txBody>
          <a:bodyPr wrap="square" rtlCol="0">
            <a:spAutoFit/>
          </a:bodyPr>
          <a:lstStyle/>
          <a:p>
            <a:pPr algn="ctr"/>
            <a:r>
              <a:rPr lang="en-US" dirty="0"/>
              <a:t>Height shift </a:t>
            </a:r>
          </a:p>
        </p:txBody>
      </p:sp>
      <p:cxnSp>
        <p:nvCxnSpPr>
          <p:cNvPr id="24" name="Straight Arrow Connector 23">
            <a:extLst>
              <a:ext uri="{FF2B5EF4-FFF2-40B4-BE49-F238E27FC236}">
                <a16:creationId xmlns:a16="http://schemas.microsoft.com/office/drawing/2014/main" id="{C4DA1F79-271B-4AC8-B0DF-07C80DCD0A64}"/>
              </a:ext>
            </a:extLst>
          </p:cNvPr>
          <p:cNvCxnSpPr>
            <a:cxnSpLocks/>
          </p:cNvCxnSpPr>
          <p:nvPr/>
        </p:nvCxnSpPr>
        <p:spPr>
          <a:xfrm flipH="1">
            <a:off x="5918200" y="3524611"/>
            <a:ext cx="154210" cy="1619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E31B1393-36C8-65CE-D122-B8EAF0AD26B0}"/>
              </a:ext>
            </a:extLst>
          </p:cNvPr>
          <p:cNvPicPr>
            <a:picLocks noChangeAspect="1"/>
          </p:cNvPicPr>
          <p:nvPr/>
        </p:nvPicPr>
        <p:blipFill>
          <a:blip r:embed="rId4"/>
          <a:stretch>
            <a:fillRect/>
          </a:stretch>
        </p:blipFill>
        <p:spPr>
          <a:xfrm>
            <a:off x="5468253" y="5179297"/>
            <a:ext cx="1300005" cy="1300005"/>
          </a:xfrm>
          <a:prstGeom prst="rect">
            <a:avLst/>
          </a:prstGeom>
        </p:spPr>
      </p:pic>
      <p:sp>
        <p:nvSpPr>
          <p:cNvPr id="28" name="TextBox 27">
            <a:extLst>
              <a:ext uri="{FF2B5EF4-FFF2-40B4-BE49-F238E27FC236}">
                <a16:creationId xmlns:a16="http://schemas.microsoft.com/office/drawing/2014/main" id="{1628473A-0645-E917-18EB-7E6AA003A24E}"/>
              </a:ext>
            </a:extLst>
          </p:cNvPr>
          <p:cNvSpPr txBox="1"/>
          <p:nvPr/>
        </p:nvSpPr>
        <p:spPr>
          <a:xfrm>
            <a:off x="5392055" y="6449175"/>
            <a:ext cx="1407886" cy="369332"/>
          </a:xfrm>
          <a:prstGeom prst="rect">
            <a:avLst/>
          </a:prstGeom>
          <a:noFill/>
        </p:spPr>
        <p:txBody>
          <a:bodyPr wrap="square" rtlCol="0">
            <a:spAutoFit/>
          </a:bodyPr>
          <a:lstStyle/>
          <a:p>
            <a:pPr algn="ctr"/>
            <a:r>
              <a:rPr lang="en-US" dirty="0"/>
              <a:t>Shear</a:t>
            </a:r>
          </a:p>
        </p:txBody>
      </p:sp>
      <p:cxnSp>
        <p:nvCxnSpPr>
          <p:cNvPr id="31" name="Straight Arrow Connector 30">
            <a:extLst>
              <a:ext uri="{FF2B5EF4-FFF2-40B4-BE49-F238E27FC236}">
                <a16:creationId xmlns:a16="http://schemas.microsoft.com/office/drawing/2014/main" id="{E524E219-36AE-0985-2B03-BC24CEBEF235}"/>
              </a:ext>
            </a:extLst>
          </p:cNvPr>
          <p:cNvCxnSpPr/>
          <p:nvPr/>
        </p:nvCxnSpPr>
        <p:spPr>
          <a:xfrm>
            <a:off x="6768258" y="3155279"/>
            <a:ext cx="1575642" cy="16453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2" name="Picture 31">
            <a:extLst>
              <a:ext uri="{FF2B5EF4-FFF2-40B4-BE49-F238E27FC236}">
                <a16:creationId xmlns:a16="http://schemas.microsoft.com/office/drawing/2014/main" id="{9427E496-B496-5E82-2B03-9539D3B9D7CD}"/>
              </a:ext>
            </a:extLst>
          </p:cNvPr>
          <p:cNvPicPr>
            <a:picLocks noChangeAspect="1"/>
          </p:cNvPicPr>
          <p:nvPr/>
        </p:nvPicPr>
        <p:blipFill>
          <a:blip r:embed="rId5"/>
          <a:stretch>
            <a:fillRect/>
          </a:stretch>
        </p:blipFill>
        <p:spPr>
          <a:xfrm>
            <a:off x="8558053" y="4817125"/>
            <a:ext cx="1270000" cy="1270000"/>
          </a:xfrm>
          <a:prstGeom prst="rect">
            <a:avLst/>
          </a:prstGeom>
        </p:spPr>
      </p:pic>
      <p:sp>
        <p:nvSpPr>
          <p:cNvPr id="33" name="TextBox 32">
            <a:extLst>
              <a:ext uri="{FF2B5EF4-FFF2-40B4-BE49-F238E27FC236}">
                <a16:creationId xmlns:a16="http://schemas.microsoft.com/office/drawing/2014/main" id="{F63FFB78-6BA2-77C0-2D8F-001015A5E875}"/>
              </a:ext>
            </a:extLst>
          </p:cNvPr>
          <p:cNvSpPr txBox="1"/>
          <p:nvPr/>
        </p:nvSpPr>
        <p:spPr>
          <a:xfrm>
            <a:off x="8528955" y="6106275"/>
            <a:ext cx="1407886" cy="369332"/>
          </a:xfrm>
          <a:prstGeom prst="rect">
            <a:avLst/>
          </a:prstGeom>
          <a:noFill/>
        </p:spPr>
        <p:txBody>
          <a:bodyPr wrap="square" rtlCol="0">
            <a:spAutoFit/>
          </a:bodyPr>
          <a:lstStyle/>
          <a:p>
            <a:pPr algn="ctr"/>
            <a:r>
              <a:rPr lang="en-US" dirty="0"/>
              <a:t>Zoom</a:t>
            </a:r>
          </a:p>
        </p:txBody>
      </p:sp>
      <p:cxnSp>
        <p:nvCxnSpPr>
          <p:cNvPr id="34" name="Straight Arrow Connector 33">
            <a:extLst>
              <a:ext uri="{FF2B5EF4-FFF2-40B4-BE49-F238E27FC236}">
                <a16:creationId xmlns:a16="http://schemas.microsoft.com/office/drawing/2014/main" id="{6A9EBEC9-386D-9183-9A11-C982FE0B2772}"/>
              </a:ext>
            </a:extLst>
          </p:cNvPr>
          <p:cNvCxnSpPr>
            <a:cxnSpLocks/>
          </p:cNvCxnSpPr>
          <p:nvPr/>
        </p:nvCxnSpPr>
        <p:spPr>
          <a:xfrm>
            <a:off x="6737413" y="2438562"/>
            <a:ext cx="2851087" cy="4734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0F47873E-7772-262D-6E90-A0A5983B1552}"/>
              </a:ext>
            </a:extLst>
          </p:cNvPr>
          <p:cNvPicPr>
            <a:picLocks noChangeAspect="1"/>
          </p:cNvPicPr>
          <p:nvPr/>
        </p:nvPicPr>
        <p:blipFill>
          <a:blip r:embed="rId6"/>
          <a:stretch>
            <a:fillRect/>
          </a:stretch>
        </p:blipFill>
        <p:spPr>
          <a:xfrm>
            <a:off x="9760858" y="2254611"/>
            <a:ext cx="1270000" cy="1270000"/>
          </a:xfrm>
          <a:prstGeom prst="rect">
            <a:avLst/>
          </a:prstGeom>
        </p:spPr>
      </p:pic>
      <p:sp>
        <p:nvSpPr>
          <p:cNvPr id="38" name="TextBox 37">
            <a:extLst>
              <a:ext uri="{FF2B5EF4-FFF2-40B4-BE49-F238E27FC236}">
                <a16:creationId xmlns:a16="http://schemas.microsoft.com/office/drawing/2014/main" id="{1686446C-FD2D-3562-A67C-263A461FD203}"/>
              </a:ext>
            </a:extLst>
          </p:cNvPr>
          <p:cNvSpPr txBox="1"/>
          <p:nvPr/>
        </p:nvSpPr>
        <p:spPr>
          <a:xfrm>
            <a:off x="9671955" y="3464675"/>
            <a:ext cx="1407886" cy="646331"/>
          </a:xfrm>
          <a:prstGeom prst="rect">
            <a:avLst/>
          </a:prstGeom>
          <a:noFill/>
        </p:spPr>
        <p:txBody>
          <a:bodyPr wrap="square" rtlCol="0">
            <a:spAutoFit/>
          </a:bodyPr>
          <a:lstStyle/>
          <a:p>
            <a:pPr algn="ctr"/>
            <a:r>
              <a:rPr lang="en-US" dirty="0"/>
              <a:t>Horizontal flip</a:t>
            </a:r>
          </a:p>
        </p:txBody>
      </p:sp>
      <p:pic>
        <p:nvPicPr>
          <p:cNvPr id="39" name="Picture 38">
            <a:extLst>
              <a:ext uri="{FF2B5EF4-FFF2-40B4-BE49-F238E27FC236}">
                <a16:creationId xmlns:a16="http://schemas.microsoft.com/office/drawing/2014/main" id="{585D01BC-1463-8DBD-95C6-85F5075DDCEF}"/>
              </a:ext>
            </a:extLst>
          </p:cNvPr>
          <p:cNvPicPr>
            <a:picLocks noChangeAspect="1"/>
          </p:cNvPicPr>
          <p:nvPr/>
        </p:nvPicPr>
        <p:blipFill>
          <a:blip r:embed="rId7"/>
          <a:stretch>
            <a:fillRect/>
          </a:stretch>
        </p:blipFill>
        <p:spPr>
          <a:xfrm>
            <a:off x="528292" y="4496170"/>
            <a:ext cx="1270001" cy="1270001"/>
          </a:xfrm>
          <a:prstGeom prst="rect">
            <a:avLst/>
          </a:prstGeom>
        </p:spPr>
      </p:pic>
    </p:spTree>
    <p:extLst>
      <p:ext uri="{BB962C8B-B14F-4D97-AF65-F5344CB8AC3E}">
        <p14:creationId xmlns:p14="http://schemas.microsoft.com/office/powerpoint/2010/main" val="756550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1B77771-C2B3-D826-BE2A-BBDB4D18948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Gender</a:t>
            </a:r>
          </a:p>
        </p:txBody>
      </p:sp>
      <p:pic>
        <p:nvPicPr>
          <p:cNvPr id="4" name="Content Placeholder 3">
            <a:extLst>
              <a:ext uri="{FF2B5EF4-FFF2-40B4-BE49-F238E27FC236}">
                <a16:creationId xmlns:a16="http://schemas.microsoft.com/office/drawing/2014/main" id="{F0D1075B-D527-AC94-659B-B35272150DFF}"/>
              </a:ext>
            </a:extLst>
          </p:cNvPr>
          <p:cNvPicPr>
            <a:picLocks noGrp="1" noChangeAspect="1"/>
          </p:cNvPicPr>
          <p:nvPr>
            <p:ph idx="1"/>
          </p:nvPr>
        </p:nvPicPr>
        <p:blipFill>
          <a:blip r:embed="rId2"/>
          <a:stretch>
            <a:fillRect/>
          </a:stretch>
        </p:blipFill>
        <p:spPr>
          <a:xfrm>
            <a:off x="5698370" y="544681"/>
            <a:ext cx="4699584" cy="4723201"/>
          </a:xfrm>
          <a:prstGeom prst="rect">
            <a:avLst/>
          </a:prstGeom>
        </p:spPr>
      </p:pic>
      <p:sp>
        <p:nvSpPr>
          <p:cNvPr id="5" name="TextBox 4">
            <a:extLst>
              <a:ext uri="{FF2B5EF4-FFF2-40B4-BE49-F238E27FC236}">
                <a16:creationId xmlns:a16="http://schemas.microsoft.com/office/drawing/2014/main" id="{821F55A9-953A-4415-DA01-4ABEAA01CE4B}"/>
              </a:ext>
            </a:extLst>
          </p:cNvPr>
          <p:cNvSpPr txBox="1"/>
          <p:nvPr/>
        </p:nvSpPr>
        <p:spPr>
          <a:xfrm>
            <a:off x="4601043" y="5267882"/>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 proportion of Male and female is balanced</a:t>
            </a:r>
          </a:p>
        </p:txBody>
      </p:sp>
      <p:sp>
        <p:nvSpPr>
          <p:cNvPr id="6" name="Slide Number Placeholder 5">
            <a:extLst>
              <a:ext uri="{FF2B5EF4-FFF2-40B4-BE49-F238E27FC236}">
                <a16:creationId xmlns:a16="http://schemas.microsoft.com/office/drawing/2014/main" id="{0B8CAA7D-AC22-9291-CA40-AB02C6740FDB}"/>
              </a:ext>
            </a:extLst>
          </p:cNvPr>
          <p:cNvSpPr>
            <a:spLocks noGrp="1"/>
          </p:cNvSpPr>
          <p:nvPr>
            <p:ph type="sldNum" sz="quarter" idx="12"/>
          </p:nvPr>
        </p:nvSpPr>
        <p:spPr/>
        <p:txBody>
          <a:bodyPr/>
          <a:lstStyle/>
          <a:p>
            <a:fld id="{37FF7058-1E87-074D-B55E-1E793A8E9CC7}" type="slidenum">
              <a:rPr lang="en-US" smtClean="0"/>
              <a:t>13</a:t>
            </a:fld>
            <a:endParaRPr lang="en-US"/>
          </a:p>
        </p:txBody>
      </p:sp>
    </p:spTree>
    <p:extLst>
      <p:ext uri="{BB962C8B-B14F-4D97-AF65-F5344CB8AC3E}">
        <p14:creationId xmlns:p14="http://schemas.microsoft.com/office/powerpoint/2010/main" val="2939920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57F1-28CD-774F-A0E1-D6A2DE140A24}"/>
              </a:ext>
            </a:extLst>
          </p:cNvPr>
          <p:cNvSpPr>
            <a:spLocks noGrp="1"/>
          </p:cNvSpPr>
          <p:nvPr>
            <p:ph type="title"/>
          </p:nvPr>
        </p:nvSpPr>
        <p:spPr/>
        <p:txBody>
          <a:bodyPr/>
          <a:lstStyle/>
          <a:p>
            <a:r>
              <a:rPr lang="en-US" dirty="0"/>
              <a:t>Gender</a:t>
            </a:r>
          </a:p>
        </p:txBody>
      </p:sp>
      <p:pic>
        <p:nvPicPr>
          <p:cNvPr id="4" name="Content Placeholder 3">
            <a:extLst>
              <a:ext uri="{FF2B5EF4-FFF2-40B4-BE49-F238E27FC236}">
                <a16:creationId xmlns:a16="http://schemas.microsoft.com/office/drawing/2014/main" id="{286554BC-B5C4-1C0D-CF87-7360F2AC8294}"/>
              </a:ext>
            </a:extLst>
          </p:cNvPr>
          <p:cNvPicPr>
            <a:picLocks noGrp="1" noChangeAspect="1"/>
          </p:cNvPicPr>
          <p:nvPr>
            <p:ph idx="1"/>
          </p:nvPr>
        </p:nvPicPr>
        <p:blipFill>
          <a:blip r:embed="rId2"/>
          <a:stretch>
            <a:fillRect/>
          </a:stretch>
        </p:blipFill>
        <p:spPr>
          <a:xfrm>
            <a:off x="2324100" y="2128044"/>
            <a:ext cx="7543800" cy="3746500"/>
          </a:xfrm>
          <a:prstGeom prst="rect">
            <a:avLst/>
          </a:prstGeom>
        </p:spPr>
      </p:pic>
      <p:sp>
        <p:nvSpPr>
          <p:cNvPr id="5" name="Slide Number Placeholder 4">
            <a:extLst>
              <a:ext uri="{FF2B5EF4-FFF2-40B4-BE49-F238E27FC236}">
                <a16:creationId xmlns:a16="http://schemas.microsoft.com/office/drawing/2014/main" id="{D31D99F2-89E7-BA9C-20CB-E3E6EDAF3D8C}"/>
              </a:ext>
            </a:extLst>
          </p:cNvPr>
          <p:cNvSpPr>
            <a:spLocks noGrp="1"/>
          </p:cNvSpPr>
          <p:nvPr>
            <p:ph type="sldNum" sz="quarter" idx="12"/>
          </p:nvPr>
        </p:nvSpPr>
        <p:spPr/>
        <p:txBody>
          <a:bodyPr/>
          <a:lstStyle/>
          <a:p>
            <a:fld id="{37FF7058-1E87-074D-B55E-1E793A8E9CC7}" type="slidenum">
              <a:rPr lang="en-US" smtClean="0"/>
              <a:t>14</a:t>
            </a:fld>
            <a:endParaRPr lang="en-US"/>
          </a:p>
        </p:txBody>
      </p:sp>
      <p:sp>
        <p:nvSpPr>
          <p:cNvPr id="6" name="TextBox 5">
            <a:extLst>
              <a:ext uri="{FF2B5EF4-FFF2-40B4-BE49-F238E27FC236}">
                <a16:creationId xmlns:a16="http://schemas.microsoft.com/office/drawing/2014/main" id="{0B926228-ECC8-66FB-BB53-FFCFCEB0B7D3}"/>
              </a:ext>
            </a:extLst>
          </p:cNvPr>
          <p:cNvSpPr txBox="1"/>
          <p:nvPr/>
        </p:nvSpPr>
        <p:spPr>
          <a:xfrm>
            <a:off x="861786" y="1562259"/>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Some examples of Male and Female datasets:</a:t>
            </a:r>
          </a:p>
        </p:txBody>
      </p:sp>
    </p:spTree>
    <p:extLst>
      <p:ext uri="{BB962C8B-B14F-4D97-AF65-F5344CB8AC3E}">
        <p14:creationId xmlns:p14="http://schemas.microsoft.com/office/powerpoint/2010/main" val="3399920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373F25F-299D-7DB5-7AC9-798A19C6526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Race</a:t>
            </a:r>
          </a:p>
        </p:txBody>
      </p:sp>
      <p:pic>
        <p:nvPicPr>
          <p:cNvPr id="4" name="Content Placeholder 3">
            <a:extLst>
              <a:ext uri="{FF2B5EF4-FFF2-40B4-BE49-F238E27FC236}">
                <a16:creationId xmlns:a16="http://schemas.microsoft.com/office/drawing/2014/main" id="{B611DD0A-1BE6-6FF3-ACE2-4B08B2F06564}"/>
              </a:ext>
            </a:extLst>
          </p:cNvPr>
          <p:cNvPicPr>
            <a:picLocks noGrp="1" noChangeAspect="1"/>
          </p:cNvPicPr>
          <p:nvPr>
            <p:ph idx="1"/>
          </p:nvPr>
        </p:nvPicPr>
        <p:blipFill>
          <a:blip r:embed="rId2"/>
          <a:stretch>
            <a:fillRect/>
          </a:stretch>
        </p:blipFill>
        <p:spPr>
          <a:xfrm>
            <a:off x="5153510" y="467208"/>
            <a:ext cx="4612792" cy="4612792"/>
          </a:xfrm>
          <a:prstGeom prst="rect">
            <a:avLst/>
          </a:prstGeom>
        </p:spPr>
      </p:pic>
      <p:sp>
        <p:nvSpPr>
          <p:cNvPr id="5" name="Slide Number Placeholder 4">
            <a:extLst>
              <a:ext uri="{FF2B5EF4-FFF2-40B4-BE49-F238E27FC236}">
                <a16:creationId xmlns:a16="http://schemas.microsoft.com/office/drawing/2014/main" id="{0C9BE85F-D228-32A4-CE5F-91C154EEB3B2}"/>
              </a:ext>
            </a:extLst>
          </p:cNvPr>
          <p:cNvSpPr>
            <a:spLocks noGrp="1"/>
          </p:cNvSpPr>
          <p:nvPr>
            <p:ph type="sldNum" sz="quarter" idx="12"/>
          </p:nvPr>
        </p:nvSpPr>
        <p:spPr/>
        <p:txBody>
          <a:bodyPr/>
          <a:lstStyle/>
          <a:p>
            <a:fld id="{37FF7058-1E87-074D-B55E-1E793A8E9CC7}" type="slidenum">
              <a:rPr lang="en-US" smtClean="0"/>
              <a:t>15</a:t>
            </a:fld>
            <a:endParaRPr lang="en-US"/>
          </a:p>
        </p:txBody>
      </p:sp>
      <p:sp>
        <p:nvSpPr>
          <p:cNvPr id="6" name="TextBox 5">
            <a:extLst>
              <a:ext uri="{FF2B5EF4-FFF2-40B4-BE49-F238E27FC236}">
                <a16:creationId xmlns:a16="http://schemas.microsoft.com/office/drawing/2014/main" id="{014BECF2-96FC-D048-2FD3-4204B8C1FB19}"/>
              </a:ext>
            </a:extLst>
          </p:cNvPr>
          <p:cNvSpPr txBox="1"/>
          <p:nvPr/>
        </p:nvSpPr>
        <p:spPr>
          <a:xfrm>
            <a:off x="4601043" y="5267882"/>
            <a:ext cx="6125014" cy="646331"/>
          </a:xfrm>
          <a:prstGeom prst="rect">
            <a:avLst/>
          </a:prstGeom>
          <a:noFill/>
        </p:spPr>
        <p:txBody>
          <a:bodyPr wrap="square" rtlCol="0">
            <a:spAutoFit/>
          </a:bodyPr>
          <a:lstStyle/>
          <a:p>
            <a:pPr marL="285750" indent="-285750">
              <a:buFont typeface="Arial" panose="020B0604020202020204" pitchFamily="34" charset="0"/>
              <a:buChar char="•"/>
            </a:pPr>
            <a:r>
              <a:rPr lang="en-SG" b="0" i="0" dirty="0">
                <a:solidFill>
                  <a:srgbClr val="0D0D0D"/>
                </a:solidFill>
                <a:effectLst/>
                <a:latin typeface="Söhne"/>
              </a:rPr>
              <a:t>White has the highest proportion in the dataset, followed by Black, Indian, Asian and Others.</a:t>
            </a:r>
            <a:endParaRPr lang="en-US" dirty="0"/>
          </a:p>
        </p:txBody>
      </p:sp>
    </p:spTree>
    <p:extLst>
      <p:ext uri="{BB962C8B-B14F-4D97-AF65-F5344CB8AC3E}">
        <p14:creationId xmlns:p14="http://schemas.microsoft.com/office/powerpoint/2010/main" val="152917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1718D-33B0-9E3E-7F42-8AC51199FB10}"/>
              </a:ext>
            </a:extLst>
          </p:cNvPr>
          <p:cNvSpPr>
            <a:spLocks noGrp="1"/>
          </p:cNvSpPr>
          <p:nvPr>
            <p:ph type="title"/>
          </p:nvPr>
        </p:nvSpPr>
        <p:spPr/>
        <p:txBody>
          <a:bodyPr/>
          <a:lstStyle/>
          <a:p>
            <a:r>
              <a:rPr lang="en-US" dirty="0"/>
              <a:t>Race</a:t>
            </a:r>
          </a:p>
        </p:txBody>
      </p:sp>
      <p:pic>
        <p:nvPicPr>
          <p:cNvPr id="4" name="Content Placeholder 3">
            <a:extLst>
              <a:ext uri="{FF2B5EF4-FFF2-40B4-BE49-F238E27FC236}">
                <a16:creationId xmlns:a16="http://schemas.microsoft.com/office/drawing/2014/main" id="{3A6E5F96-661D-50DB-9A38-213ABE59FFEE}"/>
              </a:ext>
            </a:extLst>
          </p:cNvPr>
          <p:cNvPicPr>
            <a:picLocks noGrp="1" noChangeAspect="1"/>
          </p:cNvPicPr>
          <p:nvPr>
            <p:ph idx="1"/>
          </p:nvPr>
        </p:nvPicPr>
        <p:blipFill>
          <a:blip r:embed="rId2"/>
          <a:stretch>
            <a:fillRect/>
          </a:stretch>
        </p:blipFill>
        <p:spPr>
          <a:xfrm>
            <a:off x="2324100" y="2128044"/>
            <a:ext cx="7543800" cy="3746500"/>
          </a:xfrm>
          <a:prstGeom prst="rect">
            <a:avLst/>
          </a:prstGeom>
        </p:spPr>
      </p:pic>
      <p:sp>
        <p:nvSpPr>
          <p:cNvPr id="5" name="Slide Number Placeholder 4">
            <a:extLst>
              <a:ext uri="{FF2B5EF4-FFF2-40B4-BE49-F238E27FC236}">
                <a16:creationId xmlns:a16="http://schemas.microsoft.com/office/drawing/2014/main" id="{640B5FE0-FACF-341D-9C20-EF9C1FF256D4}"/>
              </a:ext>
            </a:extLst>
          </p:cNvPr>
          <p:cNvSpPr>
            <a:spLocks noGrp="1"/>
          </p:cNvSpPr>
          <p:nvPr>
            <p:ph type="sldNum" sz="quarter" idx="12"/>
          </p:nvPr>
        </p:nvSpPr>
        <p:spPr/>
        <p:txBody>
          <a:bodyPr/>
          <a:lstStyle/>
          <a:p>
            <a:fld id="{37FF7058-1E87-074D-B55E-1E793A8E9CC7}" type="slidenum">
              <a:rPr lang="en-US" smtClean="0"/>
              <a:t>16</a:t>
            </a:fld>
            <a:endParaRPr lang="en-US"/>
          </a:p>
        </p:txBody>
      </p:sp>
      <p:sp>
        <p:nvSpPr>
          <p:cNvPr id="6" name="TextBox 5">
            <a:extLst>
              <a:ext uri="{FF2B5EF4-FFF2-40B4-BE49-F238E27FC236}">
                <a16:creationId xmlns:a16="http://schemas.microsoft.com/office/drawing/2014/main" id="{5B003780-5930-98A4-8C7E-F211DD6826AC}"/>
              </a:ext>
            </a:extLst>
          </p:cNvPr>
          <p:cNvSpPr txBox="1"/>
          <p:nvPr/>
        </p:nvSpPr>
        <p:spPr>
          <a:xfrm>
            <a:off x="861786" y="1562259"/>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Some examples of racial datasets:</a:t>
            </a:r>
          </a:p>
        </p:txBody>
      </p:sp>
    </p:spTree>
    <p:extLst>
      <p:ext uri="{BB962C8B-B14F-4D97-AF65-F5344CB8AC3E}">
        <p14:creationId xmlns:p14="http://schemas.microsoft.com/office/powerpoint/2010/main" val="2387489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08F0C-6F72-F465-EB1C-A481C7FC6C54}"/>
              </a:ext>
            </a:extLst>
          </p:cNvPr>
          <p:cNvSpPr>
            <a:spLocks noGrp="1"/>
          </p:cNvSpPr>
          <p:nvPr>
            <p:ph type="title"/>
          </p:nvPr>
        </p:nvSpPr>
        <p:spPr>
          <a:xfrm>
            <a:off x="806825" y="457201"/>
            <a:ext cx="2844800" cy="3588870"/>
          </a:xfrm>
        </p:spPr>
        <p:txBody>
          <a:bodyPr anchor="b">
            <a:normAutofit/>
          </a:bodyPr>
          <a:lstStyle/>
          <a:p>
            <a:pPr algn="r"/>
            <a:r>
              <a:rPr lang="en-US" sz="4000">
                <a:solidFill>
                  <a:srgbClr val="FFFFFF"/>
                </a:solidFill>
              </a:rPr>
              <a:t>Age</a:t>
            </a:r>
          </a:p>
        </p:txBody>
      </p:sp>
      <p:pic>
        <p:nvPicPr>
          <p:cNvPr id="4" name="Content Placeholder 3">
            <a:extLst>
              <a:ext uri="{FF2B5EF4-FFF2-40B4-BE49-F238E27FC236}">
                <a16:creationId xmlns:a16="http://schemas.microsoft.com/office/drawing/2014/main" id="{2F9E8A03-8924-E332-3D08-4E36F2475A57}"/>
              </a:ext>
            </a:extLst>
          </p:cNvPr>
          <p:cNvPicPr>
            <a:picLocks noChangeAspect="1"/>
          </p:cNvPicPr>
          <p:nvPr/>
        </p:nvPicPr>
        <p:blipFill>
          <a:blip r:embed="rId2"/>
          <a:stretch>
            <a:fillRect/>
          </a:stretch>
        </p:blipFill>
        <p:spPr>
          <a:xfrm>
            <a:off x="5485336" y="943787"/>
            <a:ext cx="4496864" cy="3934755"/>
          </a:xfrm>
          <a:prstGeom prst="rect">
            <a:avLst/>
          </a:prstGeom>
        </p:spPr>
      </p:pic>
      <p:sp>
        <p:nvSpPr>
          <p:cNvPr id="6" name="Slide Number Placeholder 5">
            <a:extLst>
              <a:ext uri="{FF2B5EF4-FFF2-40B4-BE49-F238E27FC236}">
                <a16:creationId xmlns:a16="http://schemas.microsoft.com/office/drawing/2014/main" id="{BADCE678-CE62-0E1F-A23A-EFBF058E8609}"/>
              </a:ext>
            </a:extLst>
          </p:cNvPr>
          <p:cNvSpPr>
            <a:spLocks noGrp="1"/>
          </p:cNvSpPr>
          <p:nvPr>
            <p:ph type="sldNum" sz="quarter" idx="12"/>
          </p:nvPr>
        </p:nvSpPr>
        <p:spPr/>
        <p:txBody>
          <a:bodyPr/>
          <a:lstStyle/>
          <a:p>
            <a:fld id="{37FF7058-1E87-074D-B55E-1E793A8E9CC7}" type="slidenum">
              <a:rPr lang="en-US" smtClean="0"/>
              <a:t>17</a:t>
            </a:fld>
            <a:endParaRPr lang="en-US"/>
          </a:p>
        </p:txBody>
      </p:sp>
      <p:sp>
        <p:nvSpPr>
          <p:cNvPr id="7" name="TextBox 6">
            <a:extLst>
              <a:ext uri="{FF2B5EF4-FFF2-40B4-BE49-F238E27FC236}">
                <a16:creationId xmlns:a16="http://schemas.microsoft.com/office/drawing/2014/main" id="{7A4A4F5F-2015-E5EB-84D1-A177E45448F8}"/>
              </a:ext>
            </a:extLst>
          </p:cNvPr>
          <p:cNvSpPr txBox="1"/>
          <p:nvPr/>
        </p:nvSpPr>
        <p:spPr>
          <a:xfrm>
            <a:off x="4601043" y="5267882"/>
            <a:ext cx="6125014" cy="369332"/>
          </a:xfrm>
          <a:prstGeom prst="rect">
            <a:avLst/>
          </a:prstGeom>
          <a:noFill/>
        </p:spPr>
        <p:txBody>
          <a:bodyPr wrap="square" rtlCol="0">
            <a:spAutoFit/>
          </a:bodyPr>
          <a:lstStyle/>
          <a:p>
            <a:pPr marL="285750" indent="-285750">
              <a:buFont typeface="Arial" panose="020B0604020202020204" pitchFamily="34" charset="0"/>
              <a:buChar char="•"/>
            </a:pPr>
            <a:r>
              <a:rPr lang="en-SG" b="0" i="0" dirty="0">
                <a:solidFill>
                  <a:srgbClr val="0D0D0D"/>
                </a:solidFill>
                <a:effectLst/>
                <a:latin typeface="Söhne"/>
              </a:rPr>
              <a:t>Age group ‘21-30’ has the highest proportion</a:t>
            </a:r>
            <a:endParaRPr lang="en-US" dirty="0"/>
          </a:p>
        </p:txBody>
      </p:sp>
    </p:spTree>
    <p:extLst>
      <p:ext uri="{BB962C8B-B14F-4D97-AF65-F5344CB8AC3E}">
        <p14:creationId xmlns:p14="http://schemas.microsoft.com/office/powerpoint/2010/main" val="260729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D2A07-85E8-19ED-9DBB-85A95897C995}"/>
              </a:ext>
            </a:extLst>
          </p:cNvPr>
          <p:cNvSpPr>
            <a:spLocks noGrp="1"/>
          </p:cNvSpPr>
          <p:nvPr>
            <p:ph type="title"/>
          </p:nvPr>
        </p:nvSpPr>
        <p:spPr/>
        <p:txBody>
          <a:bodyPr/>
          <a:lstStyle/>
          <a:p>
            <a:r>
              <a:rPr lang="en-US" dirty="0"/>
              <a:t>Age</a:t>
            </a:r>
          </a:p>
        </p:txBody>
      </p:sp>
      <p:pic>
        <p:nvPicPr>
          <p:cNvPr id="4" name="Content Placeholder 3">
            <a:extLst>
              <a:ext uri="{FF2B5EF4-FFF2-40B4-BE49-F238E27FC236}">
                <a16:creationId xmlns:a16="http://schemas.microsoft.com/office/drawing/2014/main" id="{762D2165-332B-F596-E667-7CFB2388BE72}"/>
              </a:ext>
            </a:extLst>
          </p:cNvPr>
          <p:cNvPicPr>
            <a:picLocks noGrp="1" noChangeAspect="1"/>
          </p:cNvPicPr>
          <p:nvPr>
            <p:ph idx="1"/>
          </p:nvPr>
        </p:nvPicPr>
        <p:blipFill>
          <a:blip r:embed="rId2"/>
          <a:stretch>
            <a:fillRect/>
          </a:stretch>
        </p:blipFill>
        <p:spPr>
          <a:xfrm>
            <a:off x="2324100" y="2128044"/>
            <a:ext cx="7543800" cy="3746500"/>
          </a:xfrm>
          <a:prstGeom prst="rect">
            <a:avLst/>
          </a:prstGeom>
        </p:spPr>
      </p:pic>
      <p:sp>
        <p:nvSpPr>
          <p:cNvPr id="5" name="Slide Number Placeholder 4">
            <a:extLst>
              <a:ext uri="{FF2B5EF4-FFF2-40B4-BE49-F238E27FC236}">
                <a16:creationId xmlns:a16="http://schemas.microsoft.com/office/drawing/2014/main" id="{3D0D509F-16BD-CB18-B7D9-74F24CCEF890}"/>
              </a:ext>
            </a:extLst>
          </p:cNvPr>
          <p:cNvSpPr>
            <a:spLocks noGrp="1"/>
          </p:cNvSpPr>
          <p:nvPr>
            <p:ph type="sldNum" sz="quarter" idx="12"/>
          </p:nvPr>
        </p:nvSpPr>
        <p:spPr/>
        <p:txBody>
          <a:bodyPr/>
          <a:lstStyle/>
          <a:p>
            <a:fld id="{37FF7058-1E87-074D-B55E-1E793A8E9CC7}" type="slidenum">
              <a:rPr lang="en-US" smtClean="0"/>
              <a:t>18</a:t>
            </a:fld>
            <a:endParaRPr lang="en-US"/>
          </a:p>
        </p:txBody>
      </p:sp>
      <p:sp>
        <p:nvSpPr>
          <p:cNvPr id="6" name="TextBox 5">
            <a:extLst>
              <a:ext uri="{FF2B5EF4-FFF2-40B4-BE49-F238E27FC236}">
                <a16:creationId xmlns:a16="http://schemas.microsoft.com/office/drawing/2014/main" id="{DE49F389-AD8C-F23C-51B9-190A4E79446B}"/>
              </a:ext>
            </a:extLst>
          </p:cNvPr>
          <p:cNvSpPr txBox="1"/>
          <p:nvPr/>
        </p:nvSpPr>
        <p:spPr>
          <a:xfrm>
            <a:off x="861786" y="1562259"/>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Some examples of age datasets:</a:t>
            </a:r>
          </a:p>
        </p:txBody>
      </p:sp>
    </p:spTree>
    <p:extLst>
      <p:ext uri="{BB962C8B-B14F-4D97-AF65-F5344CB8AC3E}">
        <p14:creationId xmlns:p14="http://schemas.microsoft.com/office/powerpoint/2010/main" val="3506529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6742A-63CA-57A8-F365-B44ED8BCA199}"/>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dirty="0">
                <a:solidFill>
                  <a:schemeClr val="tx1"/>
                </a:solidFill>
                <a:latin typeface="+mj-lt"/>
                <a:ea typeface="+mj-ea"/>
                <a:cs typeface="+mj-cs"/>
              </a:rPr>
              <a:t>Modelling</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FBA137F-C128-BD5D-A46B-162E7E9816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19</a:t>
            </a:fld>
            <a:endParaRPr lang="en-US">
              <a:solidFill>
                <a:schemeClr val="tx1">
                  <a:tint val="75000"/>
                </a:schemeClr>
              </a:solidFill>
            </a:endParaRPr>
          </a:p>
        </p:txBody>
      </p:sp>
    </p:spTree>
    <p:extLst>
      <p:ext uri="{BB962C8B-B14F-4D97-AF65-F5344CB8AC3E}">
        <p14:creationId xmlns:p14="http://schemas.microsoft.com/office/powerpoint/2010/main" val="2516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29AB9-9047-F000-75E9-4735DB0630FF}"/>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Introduction</a:t>
            </a:r>
          </a:p>
        </p:txBody>
      </p:sp>
      <p:sp>
        <p:nvSpPr>
          <p:cNvPr id="3" name="Content Placeholder 2">
            <a:extLst>
              <a:ext uri="{FF2B5EF4-FFF2-40B4-BE49-F238E27FC236}">
                <a16:creationId xmlns:a16="http://schemas.microsoft.com/office/drawing/2014/main" id="{7951765F-65DB-B7E2-9E50-58359141614E}"/>
              </a:ext>
            </a:extLst>
          </p:cNvPr>
          <p:cNvSpPr>
            <a:spLocks noGrp="1"/>
          </p:cNvSpPr>
          <p:nvPr>
            <p:ph idx="1"/>
          </p:nvPr>
        </p:nvSpPr>
        <p:spPr>
          <a:xfrm>
            <a:off x="1371599" y="2318197"/>
            <a:ext cx="9724031" cy="3683358"/>
          </a:xfrm>
        </p:spPr>
        <p:txBody>
          <a:bodyPr anchor="ctr">
            <a:normAutofit/>
          </a:bodyPr>
          <a:lstStyle/>
          <a:p>
            <a:r>
              <a:rPr lang="en-SG" sz="2000" b="0">
                <a:effectLst/>
                <a:latin typeface="Arial" panose="020B0604020202020204" pitchFamily="34" charset="0"/>
                <a:cs typeface="Arial" panose="020B0604020202020204" pitchFamily="34" charset="0"/>
              </a:rPr>
              <a:t>Automated Teller Machines (ATMs) have become an essential part of our daily lives</a:t>
            </a:r>
          </a:p>
          <a:p>
            <a:r>
              <a:rPr lang="en-SG" sz="2000" b="0" i="0">
                <a:effectLst/>
                <a:latin typeface="Arial" panose="020B0604020202020204" pitchFamily="34" charset="0"/>
                <a:cs typeface="Arial" panose="020B0604020202020204" pitchFamily="34" charset="0"/>
              </a:rPr>
              <a:t>However, our reliance on physical cards and PINs exposes them to theft, such as ATM skimming, which compromises card information and PINs for fraudulent withdrawals.</a:t>
            </a:r>
          </a:p>
          <a:p>
            <a:r>
              <a:rPr lang="en-SG" sz="2000">
                <a:latin typeface="Arial" panose="020B0604020202020204" pitchFamily="34" charset="0"/>
                <a:cs typeface="Arial" panose="020B0604020202020204" pitchFamily="34" charset="0"/>
              </a:rPr>
              <a:t>ATM skimming is a type of payment card fraud. It’s a way of stealing PINs and other information off credit cards and debit cards by rigging machines with hidden recording devices.</a:t>
            </a:r>
            <a:endParaRPr lang="en-US" sz="2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19CACC2D-2575-E4DF-CD90-458520C7404C}"/>
              </a:ext>
            </a:extLst>
          </p:cNvPr>
          <p:cNvSpPr>
            <a:spLocks noGrp="1"/>
          </p:cNvSpPr>
          <p:nvPr>
            <p:ph type="sldNum" sz="quarter" idx="12"/>
          </p:nvPr>
        </p:nvSpPr>
        <p:spPr/>
        <p:txBody>
          <a:bodyPr/>
          <a:lstStyle/>
          <a:p>
            <a:fld id="{37FF7058-1E87-074D-B55E-1E793A8E9CC7}" type="slidenum">
              <a:rPr lang="en-US" smtClean="0"/>
              <a:t>2</a:t>
            </a:fld>
            <a:endParaRPr lang="en-US"/>
          </a:p>
        </p:txBody>
      </p:sp>
    </p:spTree>
    <p:extLst>
      <p:ext uri="{BB962C8B-B14F-4D97-AF65-F5344CB8AC3E}">
        <p14:creationId xmlns:p14="http://schemas.microsoft.com/office/powerpoint/2010/main" val="578861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10E84C-A36C-5006-8778-38387DC6E379}"/>
              </a:ext>
            </a:extLst>
          </p:cNvPr>
          <p:cNvSpPr>
            <a:spLocks noGrp="1"/>
          </p:cNvSpPr>
          <p:nvPr>
            <p:ph type="title"/>
          </p:nvPr>
        </p:nvSpPr>
        <p:spPr>
          <a:xfrm>
            <a:off x="1115568" y="548640"/>
            <a:ext cx="10168128" cy="1179576"/>
          </a:xfrm>
        </p:spPr>
        <p:txBody>
          <a:bodyPr>
            <a:normAutofit/>
          </a:bodyPr>
          <a:lstStyle/>
          <a:p>
            <a:r>
              <a:rPr lang="en-US" sz="4000"/>
              <a:t>Modelling process</a:t>
            </a:r>
          </a:p>
        </p:txBody>
      </p:sp>
      <p:sp>
        <p:nvSpPr>
          <p:cNvPr id="16" name="Rectangle 15">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4">
            <a:extLst>
              <a:ext uri="{FF2B5EF4-FFF2-40B4-BE49-F238E27FC236}">
                <a16:creationId xmlns:a16="http://schemas.microsoft.com/office/drawing/2014/main" id="{50EF4203-286F-AFCF-7E28-97145B36C99B}"/>
              </a:ext>
            </a:extLst>
          </p:cNvPr>
          <p:cNvGraphicFramePr>
            <a:graphicFrameLocks/>
          </p:cNvGraphicFramePr>
          <p:nvPr>
            <p:extLst>
              <p:ext uri="{D42A27DB-BD31-4B8C-83A1-F6EECF244321}">
                <p14:modId xmlns:p14="http://schemas.microsoft.com/office/powerpoint/2010/main" val="1973504926"/>
              </p:ext>
            </p:extLst>
          </p:nvPr>
        </p:nvGraphicFramePr>
        <p:xfrm>
          <a:off x="812800" y="2269730"/>
          <a:ext cx="10470896" cy="354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B2E5A91-3886-466A-722A-7D719743E65F}"/>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smtClean="0">
                <a:solidFill>
                  <a:schemeClr val="tx1"/>
                </a:solidFill>
                <a:latin typeface="+mn-lt"/>
                <a:ea typeface="+mn-ea"/>
                <a:cs typeface="+mn-cs"/>
              </a:rPr>
              <a:pPr defTabSz="740664">
                <a:spcAft>
                  <a:spcPts val="600"/>
                </a:spcAft>
              </a:pPr>
              <a:t>20</a:t>
            </a:fld>
            <a:endParaRPr lang="en-US" dirty="0"/>
          </a:p>
        </p:txBody>
      </p:sp>
    </p:spTree>
    <p:extLst>
      <p:ext uri="{BB962C8B-B14F-4D97-AF65-F5344CB8AC3E}">
        <p14:creationId xmlns:p14="http://schemas.microsoft.com/office/powerpoint/2010/main" val="312092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1115568" y="548640"/>
            <a:ext cx="10168128" cy="1179576"/>
          </a:xfrm>
        </p:spPr>
        <p:txBody>
          <a:bodyPr>
            <a:normAutofit/>
          </a:bodyPr>
          <a:lstStyle/>
          <a:p>
            <a:r>
              <a:rPr lang="en-US" sz="4000"/>
              <a:t>Machine learning models</a:t>
            </a:r>
          </a:p>
        </p:txBody>
      </p:sp>
      <p:sp>
        <p:nvSpPr>
          <p:cNvPr id="17" name="Rectangle 16">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extLst>
              <p:ext uri="{D42A27DB-BD31-4B8C-83A1-F6EECF244321}">
                <p14:modId xmlns:p14="http://schemas.microsoft.com/office/powerpoint/2010/main" val="1127818379"/>
              </p:ext>
            </p:extLst>
          </p:nvPr>
        </p:nvGraphicFramePr>
        <p:xfrm>
          <a:off x="1910452" y="2269730"/>
          <a:ext cx="8578359" cy="3549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a:solidFill>
                  <a:schemeClr val="tx1"/>
                </a:solidFill>
                <a:latin typeface="+mn-lt"/>
                <a:ea typeface="+mn-ea"/>
                <a:cs typeface="+mn-cs"/>
              </a:rPr>
              <a:pPr defTabSz="740664">
                <a:spcAft>
                  <a:spcPts val="600"/>
                </a:spcAft>
              </a:pPr>
              <a:t>21</a:t>
            </a:fld>
            <a:endParaRPr lang="en-US"/>
          </a:p>
        </p:txBody>
      </p:sp>
    </p:spTree>
    <p:extLst>
      <p:ext uri="{BB962C8B-B14F-4D97-AF65-F5344CB8AC3E}">
        <p14:creationId xmlns:p14="http://schemas.microsoft.com/office/powerpoint/2010/main" val="3581598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extLst>
              <p:ext uri="{D42A27DB-BD31-4B8C-83A1-F6EECF244321}">
                <p14:modId xmlns:p14="http://schemas.microsoft.com/office/powerpoint/2010/main" val="3881014701"/>
              </p:ext>
            </p:extLst>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22</a:t>
            </a:fld>
            <a:endParaRPr lang="en-US"/>
          </a:p>
        </p:txBody>
      </p:sp>
      <p:sp>
        <p:nvSpPr>
          <p:cNvPr id="3" name="Right Arrow 2">
            <a:extLst>
              <a:ext uri="{FF2B5EF4-FFF2-40B4-BE49-F238E27FC236}">
                <a16:creationId xmlns:a16="http://schemas.microsoft.com/office/drawing/2014/main" id="{9D33C0FF-61FE-F228-F624-01FE472AFF3D}"/>
              </a:ext>
            </a:extLst>
          </p:cNvPr>
          <p:cNvSpPr/>
          <p:nvPr/>
        </p:nvSpPr>
        <p:spPr>
          <a:xfrm>
            <a:off x="1812651" y="2101182"/>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323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t-out symbol of transgender">
            <a:extLst>
              <a:ext uri="{FF2B5EF4-FFF2-40B4-BE49-F238E27FC236}">
                <a16:creationId xmlns:a16="http://schemas.microsoft.com/office/drawing/2014/main" id="{D203BBBD-E41E-9418-0631-DE6372946F01}"/>
              </a:ext>
            </a:extLst>
          </p:cNvPr>
          <p:cNvPicPr>
            <a:picLocks noChangeAspect="1"/>
          </p:cNvPicPr>
          <p:nvPr/>
        </p:nvPicPr>
        <p:blipFill rotWithShape="1">
          <a:blip r:embed="rId2"/>
          <a:srcRect l="11683" r="9100"/>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490C2F4-FDF5-54D1-F2B9-B763394A3346}"/>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Gender Classification model</a:t>
            </a:r>
          </a:p>
        </p:txBody>
      </p:sp>
      <p:sp>
        <p:nvSpPr>
          <p:cNvPr id="4" name="Slide Number Placeholder 3">
            <a:extLst>
              <a:ext uri="{FF2B5EF4-FFF2-40B4-BE49-F238E27FC236}">
                <a16:creationId xmlns:a16="http://schemas.microsoft.com/office/drawing/2014/main" id="{63FB9972-9FF0-08A9-1C0A-4C9FC03CBB9F}"/>
              </a:ext>
            </a:extLst>
          </p:cNvPr>
          <p:cNvSpPr>
            <a:spLocks noGrp="1"/>
          </p:cNvSpPr>
          <p:nvPr>
            <p:ph type="sldNum" sz="quarter" idx="12"/>
          </p:nvPr>
        </p:nvSpPr>
        <p:spPr/>
        <p:txBody>
          <a:bodyPr/>
          <a:lstStyle/>
          <a:p>
            <a:fld id="{37FF7058-1E87-074D-B55E-1E793A8E9CC7}" type="slidenum">
              <a:rPr lang="en-US" smtClean="0"/>
              <a:t>23</a:t>
            </a:fld>
            <a:endParaRPr lang="en-US"/>
          </a:p>
        </p:txBody>
      </p:sp>
    </p:spTree>
    <p:extLst>
      <p:ext uri="{BB962C8B-B14F-4D97-AF65-F5344CB8AC3E}">
        <p14:creationId xmlns:p14="http://schemas.microsoft.com/office/powerpoint/2010/main" val="1095682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24</a:t>
            </a:fld>
            <a:endParaRPr lang="en-US"/>
          </a:p>
        </p:txBody>
      </p:sp>
      <p:pic>
        <p:nvPicPr>
          <p:cNvPr id="3" name="Picture 2">
            <a:extLst>
              <a:ext uri="{FF2B5EF4-FFF2-40B4-BE49-F238E27FC236}">
                <a16:creationId xmlns:a16="http://schemas.microsoft.com/office/drawing/2014/main" id="{52489BF9-0F34-1609-B516-13774CD5440C}"/>
              </a:ext>
            </a:extLst>
          </p:cNvPr>
          <p:cNvPicPr>
            <a:picLocks noChangeAspect="1"/>
          </p:cNvPicPr>
          <p:nvPr/>
        </p:nvPicPr>
        <p:blipFill>
          <a:blip r:embed="rId2"/>
          <a:stretch>
            <a:fillRect/>
          </a:stretch>
        </p:blipFill>
        <p:spPr>
          <a:xfrm>
            <a:off x="3924635" y="428463"/>
            <a:ext cx="7413611" cy="5927887"/>
          </a:xfrm>
          <a:prstGeom prst="rect">
            <a:avLst/>
          </a:prstGeom>
        </p:spPr>
      </p:pic>
    </p:spTree>
    <p:extLst>
      <p:ext uri="{BB962C8B-B14F-4D97-AF65-F5344CB8AC3E}">
        <p14:creationId xmlns:p14="http://schemas.microsoft.com/office/powerpoint/2010/main" val="40614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C44CBFF-D1A6-2F2C-516B-28D10E054FC1}"/>
              </a:ext>
            </a:extLst>
          </p:cNvPr>
          <p:cNvPicPr>
            <a:picLocks noChangeAspect="1"/>
          </p:cNvPicPr>
          <p:nvPr/>
        </p:nvPicPr>
        <p:blipFill>
          <a:blip r:embed="rId2"/>
          <a:stretch>
            <a:fillRect/>
          </a:stretch>
        </p:blipFill>
        <p:spPr>
          <a:xfrm>
            <a:off x="3773714" y="13455"/>
            <a:ext cx="7580086" cy="6061000"/>
          </a:xfrm>
          <a:prstGeom prst="rect">
            <a:avLst/>
          </a:prstGeom>
        </p:spPr>
      </p:pic>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25</a:t>
            </a:fld>
            <a:endParaRPr lang="en-US"/>
          </a:p>
        </p:txBody>
      </p:sp>
      <p:sp>
        <p:nvSpPr>
          <p:cNvPr id="8" name="Rounded Rectangle 7">
            <a:extLst>
              <a:ext uri="{FF2B5EF4-FFF2-40B4-BE49-F238E27FC236}">
                <a16:creationId xmlns:a16="http://schemas.microsoft.com/office/drawing/2014/main" id="{4594E4E5-F897-BD40-80F5-038782E2E934}"/>
              </a:ext>
            </a:extLst>
          </p:cNvPr>
          <p:cNvSpPr/>
          <p:nvPr/>
        </p:nvSpPr>
        <p:spPr>
          <a:xfrm>
            <a:off x="4368801" y="219703"/>
            <a:ext cx="6985000" cy="493486"/>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7A8EAAA-73F0-41F0-B810-544C5A285B36}"/>
              </a:ext>
            </a:extLst>
          </p:cNvPr>
          <p:cNvSpPr/>
          <p:nvPr/>
        </p:nvSpPr>
        <p:spPr>
          <a:xfrm>
            <a:off x="4383415" y="5210521"/>
            <a:ext cx="6984999" cy="493486"/>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4D2D01B-5E2B-B077-64FE-C7D0F65EB919}"/>
              </a:ext>
            </a:extLst>
          </p:cNvPr>
          <p:cNvCxnSpPr/>
          <p:nvPr/>
        </p:nvCxnSpPr>
        <p:spPr>
          <a:xfrm flipH="1">
            <a:off x="3173193" y="331072"/>
            <a:ext cx="1087818" cy="365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481A12E-BE94-8C45-2E33-9F93DCBDBFC1}"/>
              </a:ext>
            </a:extLst>
          </p:cNvPr>
          <p:cNvCxnSpPr>
            <a:cxnSpLocks/>
          </p:cNvCxnSpPr>
          <p:nvPr/>
        </p:nvCxnSpPr>
        <p:spPr>
          <a:xfrm flipH="1" flipV="1">
            <a:off x="3044727" y="1480457"/>
            <a:ext cx="1344751" cy="37973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456DD07-3793-9816-E0A3-89E11BDD4AAB}"/>
              </a:ext>
            </a:extLst>
          </p:cNvPr>
          <p:cNvSpPr txBox="1"/>
          <p:nvPr/>
        </p:nvSpPr>
        <p:spPr>
          <a:xfrm>
            <a:off x="1804846" y="326887"/>
            <a:ext cx="1239881"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err="1">
                <a:solidFill>
                  <a:srgbClr val="00B050"/>
                </a:solidFill>
              </a:rPr>
              <a:t>VGGFace</a:t>
            </a:r>
            <a:r>
              <a:rPr lang="en-US" b="1" dirty="0">
                <a:solidFill>
                  <a:srgbClr val="00B050"/>
                </a:solidFill>
              </a:rPr>
              <a:t> is the best!</a:t>
            </a:r>
          </a:p>
        </p:txBody>
      </p:sp>
    </p:spTree>
    <p:extLst>
      <p:ext uri="{BB962C8B-B14F-4D97-AF65-F5344CB8AC3E}">
        <p14:creationId xmlns:p14="http://schemas.microsoft.com/office/powerpoint/2010/main" val="754554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err="1">
                <a:solidFill>
                  <a:schemeClr val="tx1"/>
                </a:solidFill>
                <a:latin typeface="+mj-lt"/>
                <a:ea typeface="+mj-ea"/>
                <a:cs typeface="+mj-cs"/>
              </a:rPr>
              <a:t>VGGFace</a:t>
            </a:r>
            <a:r>
              <a:rPr lang="en-US" sz="6600" kern="1200" dirty="0">
                <a:solidFill>
                  <a:schemeClr val="tx1"/>
                </a:solidFill>
                <a:latin typeface="+mj-lt"/>
                <a:ea typeface="+mj-ea"/>
                <a:cs typeface="+mj-cs"/>
              </a:rPr>
              <a:t> after tuning</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26</a:t>
            </a:fld>
            <a:endParaRPr lang="en-US"/>
          </a:p>
        </p:txBody>
      </p:sp>
      <p:sp>
        <p:nvSpPr>
          <p:cNvPr id="10" name="TextBox 9">
            <a:extLst>
              <a:ext uri="{FF2B5EF4-FFF2-40B4-BE49-F238E27FC236}">
                <a16:creationId xmlns:a16="http://schemas.microsoft.com/office/drawing/2014/main" id="{0A6EEBFC-AFB9-9094-07AA-3B7BE2BFF3A2}"/>
              </a:ext>
            </a:extLst>
          </p:cNvPr>
          <p:cNvSpPr txBox="1"/>
          <p:nvPr/>
        </p:nvSpPr>
        <p:spPr>
          <a:xfrm>
            <a:off x="798286" y="5007429"/>
            <a:ext cx="2452914" cy="646331"/>
          </a:xfrm>
          <a:prstGeom prst="rect">
            <a:avLst/>
          </a:prstGeom>
          <a:noFill/>
        </p:spPr>
        <p:txBody>
          <a:bodyPr wrap="square" rtlCol="0">
            <a:spAutoFit/>
          </a:bodyPr>
          <a:lstStyle/>
          <a:p>
            <a:r>
              <a:rPr lang="en-US" b="1" dirty="0"/>
              <a:t>Both accuracy and loss improved!</a:t>
            </a:r>
          </a:p>
        </p:txBody>
      </p:sp>
      <p:pic>
        <p:nvPicPr>
          <p:cNvPr id="3" name="Picture 2">
            <a:extLst>
              <a:ext uri="{FF2B5EF4-FFF2-40B4-BE49-F238E27FC236}">
                <a16:creationId xmlns:a16="http://schemas.microsoft.com/office/drawing/2014/main" id="{BAACF426-96A1-4169-ED40-C9C524A38B01}"/>
              </a:ext>
            </a:extLst>
          </p:cNvPr>
          <p:cNvPicPr>
            <a:picLocks noChangeAspect="1"/>
          </p:cNvPicPr>
          <p:nvPr/>
        </p:nvPicPr>
        <p:blipFill>
          <a:blip r:embed="rId2"/>
          <a:stretch>
            <a:fillRect/>
          </a:stretch>
        </p:blipFill>
        <p:spPr>
          <a:xfrm>
            <a:off x="4398657" y="639193"/>
            <a:ext cx="7150065" cy="5717157"/>
          </a:xfrm>
          <a:prstGeom prst="rect">
            <a:avLst/>
          </a:prstGeom>
        </p:spPr>
      </p:pic>
    </p:spTree>
    <p:extLst>
      <p:ext uri="{BB962C8B-B14F-4D97-AF65-F5344CB8AC3E}">
        <p14:creationId xmlns:p14="http://schemas.microsoft.com/office/powerpoint/2010/main" val="1921022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89FBB4-105C-F9B4-3EE0-92B7EDF28FC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Model evaluation</a:t>
            </a:r>
          </a:p>
        </p:txBody>
      </p:sp>
      <p:sp>
        <p:nvSpPr>
          <p:cNvPr id="1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B673901-376D-6B72-4296-3BC438BA7CB4}"/>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a:t>Both accuracy and loss improved </a:t>
            </a:r>
          </a:p>
          <a:p>
            <a:pPr marL="285750" indent="-228600">
              <a:lnSpc>
                <a:spcPct val="90000"/>
              </a:lnSpc>
              <a:spcAft>
                <a:spcPts val="600"/>
              </a:spcAft>
              <a:buFont typeface="Arial" panose="020B0604020202020204" pitchFamily="34" charset="0"/>
              <a:buChar char="•"/>
            </a:pPr>
            <a:r>
              <a:rPr lang="en-US" sz="2200"/>
              <a:t>Increased training epochs to 20 from 5</a:t>
            </a:r>
          </a:p>
          <a:p>
            <a:pPr marL="285750" indent="-228600">
              <a:lnSpc>
                <a:spcPct val="90000"/>
              </a:lnSpc>
              <a:spcAft>
                <a:spcPts val="600"/>
              </a:spcAft>
              <a:buFont typeface="Arial" panose="020B0604020202020204" pitchFamily="34" charset="0"/>
              <a:buChar char="•"/>
            </a:pPr>
            <a:r>
              <a:rPr lang="en-US" sz="2200"/>
              <a:t>Early stopping kicked in at 19</a:t>
            </a:r>
            <a:r>
              <a:rPr lang="en-US" sz="2200" baseline="30000"/>
              <a:t>th</a:t>
            </a:r>
            <a:r>
              <a:rPr lang="en-US" sz="2200"/>
              <a:t> epoch</a:t>
            </a:r>
          </a:p>
          <a:p>
            <a:pPr marL="285750" indent="-228600">
              <a:lnSpc>
                <a:spcPct val="90000"/>
              </a:lnSpc>
              <a:spcAft>
                <a:spcPts val="600"/>
              </a:spcAft>
              <a:buFont typeface="Arial" panose="020B0604020202020204" pitchFamily="34" charset="0"/>
              <a:buChar char="•"/>
            </a:pPr>
            <a:endParaRPr lang="en-US" sz="2200"/>
          </a:p>
        </p:txBody>
      </p:sp>
      <p:sp>
        <p:nvSpPr>
          <p:cNvPr id="4" name="Slide Number Placeholder 3">
            <a:extLst>
              <a:ext uri="{FF2B5EF4-FFF2-40B4-BE49-F238E27FC236}">
                <a16:creationId xmlns:a16="http://schemas.microsoft.com/office/drawing/2014/main" id="{E3965876-3BBA-F60B-4F0E-156030361D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27</a:t>
            </a:fld>
            <a:endParaRPr lang="en-US">
              <a:solidFill>
                <a:schemeClr val="tx1">
                  <a:tint val="75000"/>
                </a:schemeClr>
              </a:solidFill>
            </a:endParaRPr>
          </a:p>
        </p:txBody>
      </p:sp>
      <p:pic>
        <p:nvPicPr>
          <p:cNvPr id="9" name="Picture 8">
            <a:extLst>
              <a:ext uri="{FF2B5EF4-FFF2-40B4-BE49-F238E27FC236}">
                <a16:creationId xmlns:a16="http://schemas.microsoft.com/office/drawing/2014/main" id="{98B69448-D117-FEFC-A281-976F7842564B}"/>
              </a:ext>
            </a:extLst>
          </p:cNvPr>
          <p:cNvPicPr>
            <a:picLocks noChangeAspect="1"/>
          </p:cNvPicPr>
          <p:nvPr/>
        </p:nvPicPr>
        <p:blipFill>
          <a:blip r:embed="rId2"/>
          <a:stretch>
            <a:fillRect/>
          </a:stretch>
        </p:blipFill>
        <p:spPr>
          <a:xfrm>
            <a:off x="4227016" y="657808"/>
            <a:ext cx="7126784" cy="5698542"/>
          </a:xfrm>
          <a:prstGeom prst="rect">
            <a:avLst/>
          </a:prstGeom>
        </p:spPr>
      </p:pic>
    </p:spTree>
    <p:extLst>
      <p:ext uri="{BB962C8B-B14F-4D97-AF65-F5344CB8AC3E}">
        <p14:creationId xmlns:p14="http://schemas.microsoft.com/office/powerpoint/2010/main" val="1991938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54C6-B407-B49A-2373-26A6AE13AE9B}"/>
              </a:ext>
            </a:extLst>
          </p:cNvPr>
          <p:cNvSpPr>
            <a:spLocks noGrp="1"/>
          </p:cNvSpPr>
          <p:nvPr>
            <p:ph type="title"/>
          </p:nvPr>
        </p:nvSpPr>
        <p:spPr/>
        <p:txBody>
          <a:bodyPr/>
          <a:lstStyle/>
          <a:p>
            <a:r>
              <a:rPr lang="en-US"/>
              <a:t>Other metrics – weighted average</a:t>
            </a:r>
            <a:endParaRPr lang="en-US" dirty="0"/>
          </a:p>
        </p:txBody>
      </p:sp>
      <p:graphicFrame>
        <p:nvGraphicFramePr>
          <p:cNvPr id="5" name="Content Placeholder 4">
            <a:extLst>
              <a:ext uri="{FF2B5EF4-FFF2-40B4-BE49-F238E27FC236}">
                <a16:creationId xmlns:a16="http://schemas.microsoft.com/office/drawing/2014/main" id="{5B888CC2-7D60-BB24-5EA6-D9409B3BC0D4}"/>
              </a:ext>
            </a:extLst>
          </p:cNvPr>
          <p:cNvGraphicFramePr>
            <a:graphicFrameLocks noGrp="1"/>
          </p:cNvGraphicFramePr>
          <p:nvPr>
            <p:ph idx="1"/>
            <p:extLst>
              <p:ext uri="{D42A27DB-BD31-4B8C-83A1-F6EECF244321}">
                <p14:modId xmlns:p14="http://schemas.microsoft.com/office/powerpoint/2010/main" val="250254189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2E27426-D3B5-05B5-ADD9-AB3D3F369E2C}"/>
              </a:ext>
            </a:extLst>
          </p:cNvPr>
          <p:cNvSpPr>
            <a:spLocks noGrp="1"/>
          </p:cNvSpPr>
          <p:nvPr>
            <p:ph type="sldNum" sz="quarter" idx="12"/>
          </p:nvPr>
        </p:nvSpPr>
        <p:spPr/>
        <p:txBody>
          <a:bodyPr/>
          <a:lstStyle/>
          <a:p>
            <a:fld id="{37FF7058-1E87-074D-B55E-1E793A8E9CC7}" type="slidenum">
              <a:rPr lang="en-US" smtClean="0"/>
              <a:t>28</a:t>
            </a:fld>
            <a:endParaRPr lang="en-US"/>
          </a:p>
        </p:txBody>
      </p:sp>
    </p:spTree>
    <p:extLst>
      <p:ext uri="{BB962C8B-B14F-4D97-AF65-F5344CB8AC3E}">
        <p14:creationId xmlns:p14="http://schemas.microsoft.com/office/powerpoint/2010/main" val="748851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29</a:t>
            </a:fld>
            <a:endParaRPr lang="en-US"/>
          </a:p>
        </p:txBody>
      </p:sp>
      <p:pic>
        <p:nvPicPr>
          <p:cNvPr id="3" name="Picture 2">
            <a:extLst>
              <a:ext uri="{FF2B5EF4-FFF2-40B4-BE49-F238E27FC236}">
                <a16:creationId xmlns:a16="http://schemas.microsoft.com/office/drawing/2014/main" id="{8824F2F4-F2EE-4AB3-76EC-2D82A727114D}"/>
              </a:ext>
            </a:extLst>
          </p:cNvPr>
          <p:cNvPicPr>
            <a:picLocks noChangeAspect="1"/>
          </p:cNvPicPr>
          <p:nvPr/>
        </p:nvPicPr>
        <p:blipFill>
          <a:blip r:embed="rId2"/>
          <a:stretch>
            <a:fillRect/>
          </a:stretch>
        </p:blipFill>
        <p:spPr>
          <a:xfrm>
            <a:off x="4541651" y="712708"/>
            <a:ext cx="6812149" cy="5643642"/>
          </a:xfrm>
          <a:prstGeom prst="rect">
            <a:avLst/>
          </a:prstGeom>
        </p:spPr>
      </p:pic>
    </p:spTree>
    <p:extLst>
      <p:ext uri="{BB962C8B-B14F-4D97-AF65-F5344CB8AC3E}">
        <p14:creationId xmlns:p14="http://schemas.microsoft.com/office/powerpoint/2010/main" val="1999520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96EF6B4-ECBB-3D31-6CF1-63C179A47645}"/>
              </a:ext>
            </a:extLst>
          </p:cNvPr>
          <p:cNvSpPr txBox="1"/>
          <p:nvPr/>
        </p:nvSpPr>
        <p:spPr>
          <a:xfrm>
            <a:off x="3530600" y="6255595"/>
            <a:ext cx="6323693" cy="369332"/>
          </a:xfrm>
          <a:prstGeom prst="rect">
            <a:avLst/>
          </a:prstGeom>
          <a:noFill/>
        </p:spPr>
        <p:txBody>
          <a:bodyPr wrap="square">
            <a:spAutoFit/>
          </a:bodyPr>
          <a:lstStyle/>
          <a:p>
            <a:r>
              <a:rPr lang="en-US" dirty="0"/>
              <a:t>Source: https://</a:t>
            </a:r>
            <a:r>
              <a:rPr lang="en-US" dirty="0" err="1"/>
              <a:t>www.nwcu.com</a:t>
            </a:r>
            <a:r>
              <a:rPr lang="en-US" dirty="0"/>
              <a:t>/learn/how-spot-atm-skimmer</a:t>
            </a:r>
          </a:p>
        </p:txBody>
      </p:sp>
      <p:pic>
        <p:nvPicPr>
          <p:cNvPr id="8" name="Picture 7">
            <a:extLst>
              <a:ext uri="{FF2B5EF4-FFF2-40B4-BE49-F238E27FC236}">
                <a16:creationId xmlns:a16="http://schemas.microsoft.com/office/drawing/2014/main" id="{94F6DDE9-D4EB-839C-8FC7-0F6FE637F95D}"/>
              </a:ext>
            </a:extLst>
          </p:cNvPr>
          <p:cNvPicPr>
            <a:picLocks noChangeAspect="1"/>
          </p:cNvPicPr>
          <p:nvPr/>
        </p:nvPicPr>
        <p:blipFill>
          <a:blip r:embed="rId2"/>
          <a:stretch>
            <a:fillRect/>
          </a:stretch>
        </p:blipFill>
        <p:spPr>
          <a:xfrm>
            <a:off x="7135132" y="233073"/>
            <a:ext cx="4874532" cy="3790007"/>
          </a:xfrm>
          <a:prstGeom prst="rect">
            <a:avLst/>
          </a:prstGeom>
          <a:ln>
            <a:solidFill>
              <a:schemeClr val="tx1"/>
            </a:solidFill>
          </a:ln>
        </p:spPr>
      </p:pic>
      <p:pic>
        <p:nvPicPr>
          <p:cNvPr id="11" name="Picture 10">
            <a:extLst>
              <a:ext uri="{FF2B5EF4-FFF2-40B4-BE49-F238E27FC236}">
                <a16:creationId xmlns:a16="http://schemas.microsoft.com/office/drawing/2014/main" id="{E2631853-0EDE-783B-6EFD-D5966327CED0}"/>
              </a:ext>
            </a:extLst>
          </p:cNvPr>
          <p:cNvPicPr>
            <a:picLocks noChangeAspect="1"/>
          </p:cNvPicPr>
          <p:nvPr/>
        </p:nvPicPr>
        <p:blipFill>
          <a:blip r:embed="rId3"/>
          <a:stretch>
            <a:fillRect/>
          </a:stretch>
        </p:blipFill>
        <p:spPr>
          <a:xfrm>
            <a:off x="611239" y="39316"/>
            <a:ext cx="6394973" cy="6176963"/>
          </a:xfrm>
          <a:prstGeom prst="rect">
            <a:avLst/>
          </a:prstGeom>
          <a:ln>
            <a:solidFill>
              <a:schemeClr val="tx1"/>
            </a:solidFill>
          </a:ln>
        </p:spPr>
      </p:pic>
      <p:sp>
        <p:nvSpPr>
          <p:cNvPr id="3" name="Slide Number Placeholder 2">
            <a:extLst>
              <a:ext uri="{FF2B5EF4-FFF2-40B4-BE49-F238E27FC236}">
                <a16:creationId xmlns:a16="http://schemas.microsoft.com/office/drawing/2014/main" id="{835B917F-1C38-F1A5-53FD-F20E10F9EF74}"/>
              </a:ext>
            </a:extLst>
          </p:cNvPr>
          <p:cNvSpPr>
            <a:spLocks noGrp="1"/>
          </p:cNvSpPr>
          <p:nvPr>
            <p:ph type="sldNum" sz="quarter" idx="12"/>
          </p:nvPr>
        </p:nvSpPr>
        <p:spPr/>
        <p:txBody>
          <a:bodyPr/>
          <a:lstStyle/>
          <a:p>
            <a:fld id="{37FF7058-1E87-074D-B55E-1E793A8E9CC7}" type="slidenum">
              <a:rPr lang="en-US" smtClean="0"/>
              <a:t>3</a:t>
            </a:fld>
            <a:endParaRPr lang="en-US"/>
          </a:p>
        </p:txBody>
      </p:sp>
    </p:spTree>
    <p:extLst>
      <p:ext uri="{BB962C8B-B14F-4D97-AF65-F5344CB8AC3E}">
        <p14:creationId xmlns:p14="http://schemas.microsoft.com/office/powerpoint/2010/main" val="315576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True Prediction</a:t>
            </a:r>
          </a:p>
        </p:txBody>
      </p:sp>
      <p:sp>
        <p:nvSpPr>
          <p:cNvPr id="2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19B0F96-DDF7-CCCE-4FE7-F993E920342C}"/>
              </a:ext>
            </a:extLst>
          </p:cNvPr>
          <p:cNvPicPr>
            <a:picLocks noChangeAspect="1"/>
          </p:cNvPicPr>
          <p:nvPr/>
        </p:nvPicPr>
        <p:blipFill>
          <a:blip r:embed="rId2"/>
          <a:stretch>
            <a:fillRect/>
          </a:stretch>
        </p:blipFill>
        <p:spPr>
          <a:xfrm>
            <a:off x="2047590" y="2084546"/>
            <a:ext cx="8096819" cy="4028168"/>
          </a:xfrm>
          <a:prstGeom prst="rect">
            <a:avLst/>
          </a:prstGeom>
        </p:spPr>
      </p:pic>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a:solidFill>
                  <a:schemeClr val="tx1">
                    <a:tint val="75000"/>
                  </a:schemeClr>
                </a:solidFill>
              </a:rPr>
              <a:pPr>
                <a:spcAft>
                  <a:spcPts val="600"/>
                </a:spcAft>
              </a:pPr>
              <a:t>30</a:t>
            </a:fld>
            <a:endParaRPr lang="en-US">
              <a:solidFill>
                <a:schemeClr val="tx1">
                  <a:tint val="75000"/>
                </a:schemeClr>
              </a:solidFill>
            </a:endParaRPr>
          </a:p>
        </p:txBody>
      </p:sp>
    </p:spTree>
    <p:extLst>
      <p:ext uri="{BB962C8B-B14F-4D97-AF65-F5344CB8AC3E}">
        <p14:creationId xmlns:p14="http://schemas.microsoft.com/office/powerpoint/2010/main" val="651320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False Prediction</a:t>
            </a:r>
          </a:p>
        </p:txBody>
      </p:sp>
      <p:sp>
        <p:nvSpPr>
          <p:cNvPr id="1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7DD1462-B7BE-701C-5522-531B0D02FE94}"/>
              </a:ext>
            </a:extLst>
          </p:cNvPr>
          <p:cNvPicPr>
            <a:picLocks noChangeAspect="1"/>
          </p:cNvPicPr>
          <p:nvPr/>
        </p:nvPicPr>
        <p:blipFill>
          <a:blip r:embed="rId2"/>
          <a:stretch>
            <a:fillRect/>
          </a:stretch>
        </p:blipFill>
        <p:spPr>
          <a:xfrm>
            <a:off x="1836367" y="1999778"/>
            <a:ext cx="8519265" cy="4238335"/>
          </a:xfrm>
          <a:prstGeom prst="rect">
            <a:avLst/>
          </a:prstGeom>
        </p:spPr>
      </p:pic>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31</a:t>
            </a:fld>
            <a:endParaRPr lang="en-US">
              <a:solidFill>
                <a:schemeClr val="tx1">
                  <a:tint val="75000"/>
                </a:schemeClr>
              </a:solidFill>
            </a:endParaRPr>
          </a:p>
        </p:txBody>
      </p:sp>
    </p:spTree>
    <p:extLst>
      <p:ext uri="{BB962C8B-B14F-4D97-AF65-F5344CB8AC3E}">
        <p14:creationId xmlns:p14="http://schemas.microsoft.com/office/powerpoint/2010/main" val="3220721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156C7-2964-33A4-F613-93A3146D6713}"/>
              </a:ext>
            </a:extLst>
          </p:cNvPr>
          <p:cNvSpPr>
            <a:spLocks noGrp="1"/>
          </p:cNvSpPr>
          <p:nvPr>
            <p:ph type="title"/>
          </p:nvPr>
        </p:nvSpPr>
        <p:spPr>
          <a:xfrm>
            <a:off x="572493" y="238539"/>
            <a:ext cx="11047013" cy="1434415"/>
          </a:xfrm>
        </p:spPr>
        <p:txBody>
          <a:bodyPr anchor="b">
            <a:normAutofit/>
          </a:bodyPr>
          <a:lstStyle/>
          <a:p>
            <a:r>
              <a:rPr lang="en-US" sz="4600"/>
              <a:t>Proportion of misclassified gender based on age group</a:t>
            </a:r>
          </a:p>
        </p:txBody>
      </p:sp>
      <p:sp>
        <p:nvSpPr>
          <p:cNvPr id="19"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AF10415-5C77-1314-0349-6A3475B6D096}"/>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32</a:t>
            </a:fld>
            <a:endParaRPr lang="en-US"/>
          </a:p>
        </p:txBody>
      </p:sp>
      <p:pic>
        <p:nvPicPr>
          <p:cNvPr id="6" name="Picture 5">
            <a:extLst>
              <a:ext uri="{FF2B5EF4-FFF2-40B4-BE49-F238E27FC236}">
                <a16:creationId xmlns:a16="http://schemas.microsoft.com/office/drawing/2014/main" id="{03FA7497-AE6B-3201-B7AE-5CDC2AFAD071}"/>
              </a:ext>
            </a:extLst>
          </p:cNvPr>
          <p:cNvPicPr>
            <a:picLocks noChangeAspect="1"/>
          </p:cNvPicPr>
          <p:nvPr/>
        </p:nvPicPr>
        <p:blipFill>
          <a:blip r:embed="rId2"/>
          <a:stretch>
            <a:fillRect/>
          </a:stretch>
        </p:blipFill>
        <p:spPr>
          <a:xfrm>
            <a:off x="3373253" y="2127805"/>
            <a:ext cx="5445493" cy="4730195"/>
          </a:xfrm>
          <a:prstGeom prst="rect">
            <a:avLst/>
          </a:prstGeom>
        </p:spPr>
      </p:pic>
    </p:spTree>
    <p:extLst>
      <p:ext uri="{BB962C8B-B14F-4D97-AF65-F5344CB8AC3E}">
        <p14:creationId xmlns:p14="http://schemas.microsoft.com/office/powerpoint/2010/main" val="4042552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33</a:t>
            </a:fld>
            <a:endParaRPr lang="en-US"/>
          </a:p>
        </p:txBody>
      </p:sp>
      <p:sp>
        <p:nvSpPr>
          <p:cNvPr id="3" name="Right Arrow 2">
            <a:extLst>
              <a:ext uri="{FF2B5EF4-FFF2-40B4-BE49-F238E27FC236}">
                <a16:creationId xmlns:a16="http://schemas.microsoft.com/office/drawing/2014/main" id="{9D33C0FF-61FE-F228-F624-01FE472AFF3D}"/>
              </a:ext>
            </a:extLst>
          </p:cNvPr>
          <p:cNvSpPr/>
          <p:nvPr/>
        </p:nvSpPr>
        <p:spPr>
          <a:xfrm>
            <a:off x="1812651" y="3305866"/>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5373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ACDBC38-819D-0E4B-D304-8D549DF086F8}"/>
              </a:ext>
            </a:extLst>
          </p:cNvPr>
          <p:cNvPicPr>
            <a:picLocks noChangeAspect="1"/>
          </p:cNvPicPr>
          <p:nvPr/>
        </p:nvPicPr>
        <p:blipFill rotWithShape="1">
          <a:blip r:embed="rId2"/>
          <a:srcRect l="11966" r="21278"/>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270C24A-5245-63A3-B09C-39F958FFA23E}"/>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Race </a:t>
            </a:r>
            <a:r>
              <a:rPr lang="en-US" sz="4000" dirty="0" err="1">
                <a:solidFill>
                  <a:srgbClr val="FFFFFF"/>
                </a:solidFill>
              </a:rPr>
              <a:t>Classificationmodel</a:t>
            </a:r>
            <a:endParaRPr lang="en-US" sz="4000" dirty="0">
              <a:solidFill>
                <a:srgbClr val="FFFFFF"/>
              </a:solidFill>
            </a:endParaRPr>
          </a:p>
        </p:txBody>
      </p:sp>
      <p:sp>
        <p:nvSpPr>
          <p:cNvPr id="4" name="Slide Number Placeholder 3">
            <a:extLst>
              <a:ext uri="{FF2B5EF4-FFF2-40B4-BE49-F238E27FC236}">
                <a16:creationId xmlns:a16="http://schemas.microsoft.com/office/drawing/2014/main" id="{C087CE8E-54C9-B1D0-7800-5AF706EB8F16}"/>
              </a:ext>
            </a:extLst>
          </p:cNvPr>
          <p:cNvSpPr>
            <a:spLocks noGrp="1"/>
          </p:cNvSpPr>
          <p:nvPr>
            <p:ph type="sldNum" sz="quarter" idx="12"/>
          </p:nvPr>
        </p:nvSpPr>
        <p:spPr/>
        <p:txBody>
          <a:bodyPr/>
          <a:lstStyle/>
          <a:p>
            <a:fld id="{37FF7058-1E87-074D-B55E-1E793A8E9CC7}" type="slidenum">
              <a:rPr lang="en-US" smtClean="0"/>
              <a:t>34</a:t>
            </a:fld>
            <a:endParaRPr lang="en-US"/>
          </a:p>
        </p:txBody>
      </p:sp>
    </p:spTree>
    <p:extLst>
      <p:ext uri="{BB962C8B-B14F-4D97-AF65-F5344CB8AC3E}">
        <p14:creationId xmlns:p14="http://schemas.microsoft.com/office/powerpoint/2010/main" val="3093938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35</a:t>
            </a:fld>
            <a:endParaRPr lang="en-US"/>
          </a:p>
        </p:txBody>
      </p:sp>
      <p:pic>
        <p:nvPicPr>
          <p:cNvPr id="3" name="Picture 2">
            <a:extLst>
              <a:ext uri="{FF2B5EF4-FFF2-40B4-BE49-F238E27FC236}">
                <a16:creationId xmlns:a16="http://schemas.microsoft.com/office/drawing/2014/main" id="{2FCE43F4-FDCD-64F5-234C-8C3CA78958DA}"/>
              </a:ext>
            </a:extLst>
          </p:cNvPr>
          <p:cNvPicPr>
            <a:picLocks noChangeAspect="1"/>
          </p:cNvPicPr>
          <p:nvPr/>
        </p:nvPicPr>
        <p:blipFill>
          <a:blip r:embed="rId2"/>
          <a:stretch>
            <a:fillRect/>
          </a:stretch>
        </p:blipFill>
        <p:spPr>
          <a:xfrm>
            <a:off x="3749228" y="275771"/>
            <a:ext cx="7604572" cy="6080579"/>
          </a:xfrm>
          <a:prstGeom prst="rect">
            <a:avLst/>
          </a:prstGeom>
        </p:spPr>
      </p:pic>
    </p:spTree>
    <p:extLst>
      <p:ext uri="{BB962C8B-B14F-4D97-AF65-F5344CB8AC3E}">
        <p14:creationId xmlns:p14="http://schemas.microsoft.com/office/powerpoint/2010/main" val="2834034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5EAB92-90DF-A470-3977-B673C8FCF472}"/>
              </a:ext>
            </a:extLst>
          </p:cNvPr>
          <p:cNvPicPr>
            <a:picLocks noChangeAspect="1"/>
          </p:cNvPicPr>
          <p:nvPr/>
        </p:nvPicPr>
        <p:blipFill>
          <a:blip r:embed="rId2"/>
          <a:stretch>
            <a:fillRect/>
          </a:stretch>
        </p:blipFill>
        <p:spPr>
          <a:xfrm>
            <a:off x="3918857" y="113772"/>
            <a:ext cx="7449557" cy="5956630"/>
          </a:xfrm>
          <a:prstGeom prst="rect">
            <a:avLst/>
          </a:prstGeom>
        </p:spPr>
      </p:pic>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36</a:t>
            </a:fld>
            <a:endParaRPr lang="en-US"/>
          </a:p>
        </p:txBody>
      </p:sp>
      <p:sp>
        <p:nvSpPr>
          <p:cNvPr id="8" name="Rounded Rectangle 7">
            <a:extLst>
              <a:ext uri="{FF2B5EF4-FFF2-40B4-BE49-F238E27FC236}">
                <a16:creationId xmlns:a16="http://schemas.microsoft.com/office/drawing/2014/main" id="{4594E4E5-F897-BD40-80F5-038782E2E934}"/>
              </a:ext>
            </a:extLst>
          </p:cNvPr>
          <p:cNvSpPr/>
          <p:nvPr/>
        </p:nvSpPr>
        <p:spPr>
          <a:xfrm>
            <a:off x="4368801" y="393872"/>
            <a:ext cx="6985000" cy="493486"/>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7A8EAAA-73F0-41F0-B810-544C5A285B36}"/>
              </a:ext>
            </a:extLst>
          </p:cNvPr>
          <p:cNvSpPr/>
          <p:nvPr/>
        </p:nvSpPr>
        <p:spPr>
          <a:xfrm>
            <a:off x="4383415" y="5210521"/>
            <a:ext cx="6984999" cy="493486"/>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4D2D01B-5E2B-B077-64FE-C7D0F65EB919}"/>
              </a:ext>
            </a:extLst>
          </p:cNvPr>
          <p:cNvCxnSpPr/>
          <p:nvPr/>
        </p:nvCxnSpPr>
        <p:spPr>
          <a:xfrm flipH="1">
            <a:off x="3173193" y="331072"/>
            <a:ext cx="1087818" cy="365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481A12E-BE94-8C45-2E33-9F93DCBDBFC1}"/>
              </a:ext>
            </a:extLst>
          </p:cNvPr>
          <p:cNvCxnSpPr>
            <a:cxnSpLocks/>
          </p:cNvCxnSpPr>
          <p:nvPr/>
        </p:nvCxnSpPr>
        <p:spPr>
          <a:xfrm flipH="1" flipV="1">
            <a:off x="3044727" y="1480457"/>
            <a:ext cx="1344751" cy="37973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456DD07-3793-9816-E0A3-89E11BDD4AAB}"/>
              </a:ext>
            </a:extLst>
          </p:cNvPr>
          <p:cNvSpPr txBox="1"/>
          <p:nvPr/>
        </p:nvSpPr>
        <p:spPr>
          <a:xfrm>
            <a:off x="1103086" y="326887"/>
            <a:ext cx="1941641"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solidFill>
                  <a:srgbClr val="00B050"/>
                </a:solidFill>
              </a:rPr>
              <a:t>Again, </a:t>
            </a:r>
            <a:r>
              <a:rPr lang="en-US" b="1" dirty="0" err="1">
                <a:solidFill>
                  <a:srgbClr val="00B050"/>
                </a:solidFill>
              </a:rPr>
              <a:t>VGGFace</a:t>
            </a:r>
            <a:r>
              <a:rPr lang="en-US" b="1" dirty="0">
                <a:solidFill>
                  <a:srgbClr val="00B050"/>
                </a:solidFill>
              </a:rPr>
              <a:t> is the best!</a:t>
            </a:r>
          </a:p>
        </p:txBody>
      </p:sp>
    </p:spTree>
    <p:extLst>
      <p:ext uri="{BB962C8B-B14F-4D97-AF65-F5344CB8AC3E}">
        <p14:creationId xmlns:p14="http://schemas.microsoft.com/office/powerpoint/2010/main" val="4163001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err="1">
                <a:solidFill>
                  <a:schemeClr val="tx1"/>
                </a:solidFill>
                <a:latin typeface="+mj-lt"/>
                <a:ea typeface="+mj-ea"/>
                <a:cs typeface="+mj-cs"/>
              </a:rPr>
              <a:t>VGGFace</a:t>
            </a:r>
            <a:r>
              <a:rPr lang="en-US" sz="6600" kern="1200" dirty="0">
                <a:solidFill>
                  <a:schemeClr val="tx1"/>
                </a:solidFill>
                <a:latin typeface="+mj-lt"/>
                <a:ea typeface="+mj-ea"/>
                <a:cs typeface="+mj-cs"/>
              </a:rPr>
              <a:t> after tuning</a:t>
            </a:r>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37</a:t>
            </a:fld>
            <a:endParaRPr lang="en-US"/>
          </a:p>
        </p:txBody>
      </p:sp>
      <p:sp>
        <p:nvSpPr>
          <p:cNvPr id="10" name="TextBox 9">
            <a:extLst>
              <a:ext uri="{FF2B5EF4-FFF2-40B4-BE49-F238E27FC236}">
                <a16:creationId xmlns:a16="http://schemas.microsoft.com/office/drawing/2014/main" id="{0A6EEBFC-AFB9-9094-07AA-3B7BE2BFF3A2}"/>
              </a:ext>
            </a:extLst>
          </p:cNvPr>
          <p:cNvSpPr txBox="1"/>
          <p:nvPr/>
        </p:nvSpPr>
        <p:spPr>
          <a:xfrm>
            <a:off x="798286" y="5007429"/>
            <a:ext cx="2452914" cy="646331"/>
          </a:xfrm>
          <a:prstGeom prst="rect">
            <a:avLst/>
          </a:prstGeom>
          <a:noFill/>
        </p:spPr>
        <p:txBody>
          <a:bodyPr wrap="square" rtlCol="0">
            <a:spAutoFit/>
          </a:bodyPr>
          <a:lstStyle/>
          <a:p>
            <a:r>
              <a:rPr lang="en-US" b="1" dirty="0"/>
              <a:t>Both accuracy and loss improved!</a:t>
            </a:r>
          </a:p>
        </p:txBody>
      </p:sp>
      <p:pic>
        <p:nvPicPr>
          <p:cNvPr id="4" name="Picture 3">
            <a:extLst>
              <a:ext uri="{FF2B5EF4-FFF2-40B4-BE49-F238E27FC236}">
                <a16:creationId xmlns:a16="http://schemas.microsoft.com/office/drawing/2014/main" id="{BA5B0254-C95F-F428-5771-C88952CDAD36}"/>
              </a:ext>
            </a:extLst>
          </p:cNvPr>
          <p:cNvPicPr>
            <a:picLocks noChangeAspect="1"/>
          </p:cNvPicPr>
          <p:nvPr/>
        </p:nvPicPr>
        <p:blipFill>
          <a:blip r:embed="rId2"/>
          <a:stretch>
            <a:fillRect/>
          </a:stretch>
        </p:blipFill>
        <p:spPr>
          <a:xfrm>
            <a:off x="4243649" y="639193"/>
            <a:ext cx="7150065" cy="5717157"/>
          </a:xfrm>
          <a:prstGeom prst="rect">
            <a:avLst/>
          </a:prstGeom>
        </p:spPr>
      </p:pic>
    </p:spTree>
    <p:extLst>
      <p:ext uri="{BB962C8B-B14F-4D97-AF65-F5344CB8AC3E}">
        <p14:creationId xmlns:p14="http://schemas.microsoft.com/office/powerpoint/2010/main" val="165315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9FBB4-105C-F9B4-3EE0-92B7EDF28FC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Model evaluation</a:t>
            </a:r>
          </a:p>
        </p:txBody>
      </p:sp>
      <p:sp>
        <p:nvSpPr>
          <p:cNvPr id="7" name="TextBox 6">
            <a:extLst>
              <a:ext uri="{FF2B5EF4-FFF2-40B4-BE49-F238E27FC236}">
                <a16:creationId xmlns:a16="http://schemas.microsoft.com/office/drawing/2014/main" id="{2B673901-376D-6B72-4296-3BC438BA7CB4}"/>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dirty="0"/>
              <a:t>Both accuracy and loss improved </a:t>
            </a:r>
          </a:p>
          <a:p>
            <a:pPr marL="285750" indent="-228600">
              <a:lnSpc>
                <a:spcPct val="90000"/>
              </a:lnSpc>
              <a:spcAft>
                <a:spcPts val="600"/>
              </a:spcAft>
              <a:buFont typeface="Arial" panose="020B0604020202020204" pitchFamily="34" charset="0"/>
              <a:buChar char="•"/>
            </a:pPr>
            <a:r>
              <a:rPr lang="en-US" sz="2200" dirty="0"/>
              <a:t>Increased training epochs to 30 from 5</a:t>
            </a:r>
          </a:p>
          <a:p>
            <a:pPr marL="285750" indent="-228600">
              <a:lnSpc>
                <a:spcPct val="90000"/>
              </a:lnSpc>
              <a:spcAft>
                <a:spcPts val="600"/>
              </a:spcAft>
              <a:buFont typeface="Arial" panose="020B0604020202020204" pitchFamily="34" charset="0"/>
              <a:buChar char="•"/>
            </a:pPr>
            <a:r>
              <a:rPr lang="en-US" sz="2200" dirty="0"/>
              <a:t>Early stopping kicked in at 28</a:t>
            </a:r>
            <a:r>
              <a:rPr lang="en-US" sz="2200" baseline="30000" dirty="0"/>
              <a:t>th</a:t>
            </a:r>
            <a:r>
              <a:rPr lang="en-US" sz="2200" dirty="0"/>
              <a:t> epoch</a:t>
            </a:r>
          </a:p>
          <a:p>
            <a:pPr marL="285750" indent="-228600">
              <a:lnSpc>
                <a:spcPct val="90000"/>
              </a:lnSpc>
              <a:spcAft>
                <a:spcPts val="600"/>
              </a:spcAft>
              <a:buFont typeface="Arial" panose="020B0604020202020204" pitchFamily="34" charset="0"/>
              <a:buChar char="•"/>
            </a:pPr>
            <a:endParaRPr lang="en-US" sz="2200" dirty="0"/>
          </a:p>
        </p:txBody>
      </p:sp>
      <p:sp>
        <p:nvSpPr>
          <p:cNvPr id="4" name="Slide Number Placeholder 3">
            <a:extLst>
              <a:ext uri="{FF2B5EF4-FFF2-40B4-BE49-F238E27FC236}">
                <a16:creationId xmlns:a16="http://schemas.microsoft.com/office/drawing/2014/main" id="{E3965876-3BBA-F60B-4F0E-156030361D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38</a:t>
            </a:fld>
            <a:endParaRPr lang="en-US">
              <a:solidFill>
                <a:schemeClr val="tx1">
                  <a:tint val="75000"/>
                </a:schemeClr>
              </a:solidFill>
            </a:endParaRPr>
          </a:p>
        </p:txBody>
      </p:sp>
      <p:pic>
        <p:nvPicPr>
          <p:cNvPr id="8" name="Picture 7">
            <a:extLst>
              <a:ext uri="{FF2B5EF4-FFF2-40B4-BE49-F238E27FC236}">
                <a16:creationId xmlns:a16="http://schemas.microsoft.com/office/drawing/2014/main" id="{E9187E6C-654C-52D6-3EDD-D99E849336A8}"/>
              </a:ext>
            </a:extLst>
          </p:cNvPr>
          <p:cNvPicPr>
            <a:picLocks noChangeAspect="1"/>
          </p:cNvPicPr>
          <p:nvPr/>
        </p:nvPicPr>
        <p:blipFill>
          <a:blip r:embed="rId2"/>
          <a:stretch>
            <a:fillRect/>
          </a:stretch>
        </p:blipFill>
        <p:spPr>
          <a:xfrm>
            <a:off x="3938340" y="261257"/>
            <a:ext cx="7622724" cy="6095093"/>
          </a:xfrm>
          <a:prstGeom prst="rect">
            <a:avLst/>
          </a:prstGeom>
        </p:spPr>
      </p:pic>
    </p:spTree>
    <p:extLst>
      <p:ext uri="{BB962C8B-B14F-4D97-AF65-F5344CB8AC3E}">
        <p14:creationId xmlns:p14="http://schemas.microsoft.com/office/powerpoint/2010/main" val="2740514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54C6-B407-B49A-2373-26A6AE13AE9B}"/>
              </a:ext>
            </a:extLst>
          </p:cNvPr>
          <p:cNvSpPr>
            <a:spLocks noGrp="1"/>
          </p:cNvSpPr>
          <p:nvPr>
            <p:ph type="title"/>
          </p:nvPr>
        </p:nvSpPr>
        <p:spPr/>
        <p:txBody>
          <a:bodyPr/>
          <a:lstStyle/>
          <a:p>
            <a:r>
              <a:rPr lang="en-US"/>
              <a:t>Other metrics – weighted average</a:t>
            </a:r>
            <a:endParaRPr lang="en-US" dirty="0"/>
          </a:p>
        </p:txBody>
      </p:sp>
      <p:graphicFrame>
        <p:nvGraphicFramePr>
          <p:cNvPr id="5" name="Content Placeholder 4">
            <a:extLst>
              <a:ext uri="{FF2B5EF4-FFF2-40B4-BE49-F238E27FC236}">
                <a16:creationId xmlns:a16="http://schemas.microsoft.com/office/drawing/2014/main" id="{5B888CC2-7D60-BB24-5EA6-D9409B3BC0D4}"/>
              </a:ext>
            </a:extLst>
          </p:cNvPr>
          <p:cNvGraphicFramePr>
            <a:graphicFrameLocks noGrp="1"/>
          </p:cNvGraphicFramePr>
          <p:nvPr>
            <p:ph idx="1"/>
            <p:extLst>
              <p:ext uri="{D42A27DB-BD31-4B8C-83A1-F6EECF244321}">
                <p14:modId xmlns:p14="http://schemas.microsoft.com/office/powerpoint/2010/main" val="30037918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2E27426-D3B5-05B5-ADD9-AB3D3F369E2C}"/>
              </a:ext>
            </a:extLst>
          </p:cNvPr>
          <p:cNvSpPr>
            <a:spLocks noGrp="1"/>
          </p:cNvSpPr>
          <p:nvPr>
            <p:ph type="sldNum" sz="quarter" idx="12"/>
          </p:nvPr>
        </p:nvSpPr>
        <p:spPr/>
        <p:txBody>
          <a:bodyPr/>
          <a:lstStyle/>
          <a:p>
            <a:fld id="{37FF7058-1E87-074D-B55E-1E793A8E9CC7}" type="slidenum">
              <a:rPr lang="en-US" smtClean="0"/>
              <a:t>39</a:t>
            </a:fld>
            <a:endParaRPr lang="en-US"/>
          </a:p>
        </p:txBody>
      </p:sp>
    </p:spTree>
    <p:extLst>
      <p:ext uri="{BB962C8B-B14F-4D97-AF65-F5344CB8AC3E}">
        <p14:creationId xmlns:p14="http://schemas.microsoft.com/office/powerpoint/2010/main" val="386323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ED4B77-E139-1CB5-B3E8-85037B877918}"/>
              </a:ext>
            </a:extLst>
          </p:cNvPr>
          <p:cNvPicPr>
            <a:picLocks noChangeAspect="1"/>
          </p:cNvPicPr>
          <p:nvPr/>
        </p:nvPicPr>
        <p:blipFill>
          <a:blip r:embed="rId2"/>
          <a:stretch>
            <a:fillRect/>
          </a:stretch>
        </p:blipFill>
        <p:spPr>
          <a:xfrm>
            <a:off x="337457" y="-56234"/>
            <a:ext cx="8559800" cy="6156511"/>
          </a:xfrm>
          <a:prstGeom prst="rect">
            <a:avLst/>
          </a:prstGeom>
        </p:spPr>
      </p:pic>
      <p:sp>
        <p:nvSpPr>
          <p:cNvPr id="9" name="TextBox 8">
            <a:extLst>
              <a:ext uri="{FF2B5EF4-FFF2-40B4-BE49-F238E27FC236}">
                <a16:creationId xmlns:a16="http://schemas.microsoft.com/office/drawing/2014/main" id="{5C693AB5-75D5-595C-1643-8493B3FB1C61}"/>
              </a:ext>
            </a:extLst>
          </p:cNvPr>
          <p:cNvSpPr txBox="1"/>
          <p:nvPr/>
        </p:nvSpPr>
        <p:spPr>
          <a:xfrm>
            <a:off x="337457" y="6100277"/>
            <a:ext cx="9098643" cy="646331"/>
          </a:xfrm>
          <a:prstGeom prst="rect">
            <a:avLst/>
          </a:prstGeom>
          <a:noFill/>
        </p:spPr>
        <p:txBody>
          <a:bodyPr wrap="square">
            <a:spAutoFit/>
          </a:bodyPr>
          <a:lstStyle/>
          <a:p>
            <a:r>
              <a:rPr lang="en-US" dirty="0"/>
              <a:t>Source: </a:t>
            </a:r>
            <a:r>
              <a:rPr lang="en-US" dirty="0">
                <a:hlinkClick r:id="rId3"/>
              </a:rPr>
              <a:t>https://news3lv.com/news/local/skimming-scam-alert-las-vegas-thieves-nab-half-a-million-in-april-alone</a:t>
            </a:r>
            <a:endParaRPr lang="en-US" dirty="0"/>
          </a:p>
        </p:txBody>
      </p:sp>
      <p:sp>
        <p:nvSpPr>
          <p:cNvPr id="2" name="Rectangle 1">
            <a:extLst>
              <a:ext uri="{FF2B5EF4-FFF2-40B4-BE49-F238E27FC236}">
                <a16:creationId xmlns:a16="http://schemas.microsoft.com/office/drawing/2014/main" id="{832B1649-03E3-3970-FB68-E55149BDE17C}"/>
              </a:ext>
            </a:extLst>
          </p:cNvPr>
          <p:cNvSpPr/>
          <p:nvPr/>
        </p:nvSpPr>
        <p:spPr>
          <a:xfrm>
            <a:off x="2191657" y="522514"/>
            <a:ext cx="6023429" cy="78377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7A5439-1941-77F4-A64D-33A960473E29}"/>
              </a:ext>
            </a:extLst>
          </p:cNvPr>
          <p:cNvSpPr>
            <a:spLocks noGrp="1"/>
          </p:cNvSpPr>
          <p:nvPr>
            <p:ph type="sldNum" sz="quarter" idx="12"/>
          </p:nvPr>
        </p:nvSpPr>
        <p:spPr/>
        <p:txBody>
          <a:bodyPr/>
          <a:lstStyle/>
          <a:p>
            <a:fld id="{37FF7058-1E87-074D-B55E-1E793A8E9CC7}" type="slidenum">
              <a:rPr lang="en-US" smtClean="0"/>
              <a:t>4</a:t>
            </a:fld>
            <a:endParaRPr lang="en-US"/>
          </a:p>
        </p:txBody>
      </p:sp>
    </p:spTree>
    <p:extLst>
      <p:ext uri="{BB962C8B-B14F-4D97-AF65-F5344CB8AC3E}">
        <p14:creationId xmlns:p14="http://schemas.microsoft.com/office/powerpoint/2010/main" val="506262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40</a:t>
            </a:fld>
            <a:endParaRPr lang="en-US"/>
          </a:p>
        </p:txBody>
      </p:sp>
      <p:pic>
        <p:nvPicPr>
          <p:cNvPr id="3" name="Picture 2">
            <a:extLst>
              <a:ext uri="{FF2B5EF4-FFF2-40B4-BE49-F238E27FC236}">
                <a16:creationId xmlns:a16="http://schemas.microsoft.com/office/drawing/2014/main" id="{D13958A9-B031-0E25-E3A4-8C55A832C777}"/>
              </a:ext>
            </a:extLst>
          </p:cNvPr>
          <p:cNvPicPr>
            <a:picLocks noChangeAspect="1"/>
          </p:cNvPicPr>
          <p:nvPr/>
        </p:nvPicPr>
        <p:blipFill>
          <a:blip r:embed="rId2"/>
          <a:stretch>
            <a:fillRect/>
          </a:stretch>
        </p:blipFill>
        <p:spPr>
          <a:xfrm>
            <a:off x="3846170" y="136525"/>
            <a:ext cx="7507630" cy="6219825"/>
          </a:xfrm>
          <a:prstGeom prst="rect">
            <a:avLst/>
          </a:prstGeom>
        </p:spPr>
      </p:pic>
    </p:spTree>
    <p:extLst>
      <p:ext uri="{BB962C8B-B14F-4D97-AF65-F5344CB8AC3E}">
        <p14:creationId xmlns:p14="http://schemas.microsoft.com/office/powerpoint/2010/main" val="2608250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True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a:solidFill>
                  <a:schemeClr val="tx1">
                    <a:tint val="75000"/>
                  </a:schemeClr>
                </a:solidFill>
              </a:rPr>
              <a:pPr>
                <a:spcAft>
                  <a:spcPts val="600"/>
                </a:spcAft>
              </a:pPr>
              <a:t>41</a:t>
            </a:fld>
            <a:endParaRPr lang="en-US">
              <a:solidFill>
                <a:schemeClr val="tx1">
                  <a:tint val="75000"/>
                </a:schemeClr>
              </a:solidFill>
            </a:endParaRPr>
          </a:p>
        </p:txBody>
      </p:sp>
      <p:pic>
        <p:nvPicPr>
          <p:cNvPr id="3" name="Picture 2">
            <a:extLst>
              <a:ext uri="{FF2B5EF4-FFF2-40B4-BE49-F238E27FC236}">
                <a16:creationId xmlns:a16="http://schemas.microsoft.com/office/drawing/2014/main" id="{D5BC6116-4377-3A82-54F0-C9FBEF4254BF}"/>
              </a:ext>
            </a:extLst>
          </p:cNvPr>
          <p:cNvPicPr>
            <a:picLocks noChangeAspect="1"/>
          </p:cNvPicPr>
          <p:nvPr/>
        </p:nvPicPr>
        <p:blipFill>
          <a:blip r:embed="rId2"/>
          <a:stretch>
            <a:fillRect/>
          </a:stretch>
        </p:blipFill>
        <p:spPr>
          <a:xfrm>
            <a:off x="1581150" y="1666970"/>
            <a:ext cx="9029700" cy="4499648"/>
          </a:xfrm>
          <a:prstGeom prst="rect">
            <a:avLst/>
          </a:prstGeom>
        </p:spPr>
      </p:pic>
    </p:spTree>
    <p:extLst>
      <p:ext uri="{BB962C8B-B14F-4D97-AF65-F5344CB8AC3E}">
        <p14:creationId xmlns:p14="http://schemas.microsoft.com/office/powerpoint/2010/main" val="925477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False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42</a:t>
            </a:fld>
            <a:endParaRPr lang="en-US">
              <a:solidFill>
                <a:schemeClr val="tx1">
                  <a:tint val="75000"/>
                </a:schemeClr>
              </a:solidFill>
            </a:endParaRPr>
          </a:p>
        </p:txBody>
      </p:sp>
      <p:pic>
        <p:nvPicPr>
          <p:cNvPr id="5" name="Picture 4">
            <a:extLst>
              <a:ext uri="{FF2B5EF4-FFF2-40B4-BE49-F238E27FC236}">
                <a16:creationId xmlns:a16="http://schemas.microsoft.com/office/drawing/2014/main" id="{5FB27534-C96A-AF6C-5555-96910B456F86}"/>
              </a:ext>
            </a:extLst>
          </p:cNvPr>
          <p:cNvPicPr>
            <a:picLocks noChangeAspect="1"/>
          </p:cNvPicPr>
          <p:nvPr/>
        </p:nvPicPr>
        <p:blipFill>
          <a:blip r:embed="rId2"/>
          <a:stretch>
            <a:fillRect/>
          </a:stretch>
        </p:blipFill>
        <p:spPr>
          <a:xfrm>
            <a:off x="1388478" y="1751044"/>
            <a:ext cx="9410445" cy="4689380"/>
          </a:xfrm>
          <a:prstGeom prst="rect">
            <a:avLst/>
          </a:prstGeom>
        </p:spPr>
      </p:pic>
    </p:spTree>
    <p:extLst>
      <p:ext uri="{BB962C8B-B14F-4D97-AF65-F5344CB8AC3E}">
        <p14:creationId xmlns:p14="http://schemas.microsoft.com/office/powerpoint/2010/main" val="500921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43</a:t>
            </a:fld>
            <a:endParaRPr lang="en-US"/>
          </a:p>
        </p:txBody>
      </p:sp>
      <p:sp>
        <p:nvSpPr>
          <p:cNvPr id="3" name="Right Arrow 2">
            <a:extLst>
              <a:ext uri="{FF2B5EF4-FFF2-40B4-BE49-F238E27FC236}">
                <a16:creationId xmlns:a16="http://schemas.microsoft.com/office/drawing/2014/main" id="{9D33C0FF-61FE-F228-F624-01FE472AFF3D}"/>
              </a:ext>
            </a:extLst>
          </p:cNvPr>
          <p:cNvSpPr/>
          <p:nvPr/>
        </p:nvSpPr>
        <p:spPr>
          <a:xfrm>
            <a:off x="1812651" y="4699234"/>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073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view of a puzzle game">
            <a:extLst>
              <a:ext uri="{FF2B5EF4-FFF2-40B4-BE49-F238E27FC236}">
                <a16:creationId xmlns:a16="http://schemas.microsoft.com/office/drawing/2014/main" id="{9F5834FF-9D13-015C-2EE5-799F26BB9E27}"/>
              </a:ext>
            </a:extLst>
          </p:cNvPr>
          <p:cNvPicPr>
            <a:picLocks noChangeAspect="1"/>
          </p:cNvPicPr>
          <p:nvPr/>
        </p:nvPicPr>
        <p:blipFill rotWithShape="1">
          <a:blip r:embed="rId2"/>
          <a:srcRect l="20783"/>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CC6F7D2-F23E-31C8-9D24-8E22E1DE8B53}"/>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Age Classification model</a:t>
            </a:r>
          </a:p>
        </p:txBody>
      </p:sp>
      <p:sp>
        <p:nvSpPr>
          <p:cNvPr id="4" name="Slide Number Placeholder 3">
            <a:extLst>
              <a:ext uri="{FF2B5EF4-FFF2-40B4-BE49-F238E27FC236}">
                <a16:creationId xmlns:a16="http://schemas.microsoft.com/office/drawing/2014/main" id="{3D0C0B6E-F555-89AB-6846-97D4A6780126}"/>
              </a:ext>
            </a:extLst>
          </p:cNvPr>
          <p:cNvSpPr>
            <a:spLocks noGrp="1"/>
          </p:cNvSpPr>
          <p:nvPr>
            <p:ph type="sldNum" sz="quarter" idx="12"/>
          </p:nvPr>
        </p:nvSpPr>
        <p:spPr/>
        <p:txBody>
          <a:bodyPr/>
          <a:lstStyle/>
          <a:p>
            <a:fld id="{37FF7058-1E87-074D-B55E-1E793A8E9CC7}" type="slidenum">
              <a:rPr lang="en-US" smtClean="0"/>
              <a:t>44</a:t>
            </a:fld>
            <a:endParaRPr lang="en-US"/>
          </a:p>
        </p:txBody>
      </p:sp>
    </p:spTree>
    <p:extLst>
      <p:ext uri="{BB962C8B-B14F-4D97-AF65-F5344CB8AC3E}">
        <p14:creationId xmlns:p14="http://schemas.microsoft.com/office/powerpoint/2010/main" val="2032612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45</a:t>
            </a:fld>
            <a:endParaRPr lang="en-US"/>
          </a:p>
        </p:txBody>
      </p:sp>
      <p:pic>
        <p:nvPicPr>
          <p:cNvPr id="4" name="Picture 3">
            <a:extLst>
              <a:ext uri="{FF2B5EF4-FFF2-40B4-BE49-F238E27FC236}">
                <a16:creationId xmlns:a16="http://schemas.microsoft.com/office/drawing/2014/main" id="{5DAAC79B-07F7-77CF-59FD-A47C0E35181F}"/>
              </a:ext>
            </a:extLst>
          </p:cNvPr>
          <p:cNvPicPr>
            <a:picLocks noChangeAspect="1"/>
          </p:cNvPicPr>
          <p:nvPr/>
        </p:nvPicPr>
        <p:blipFill>
          <a:blip r:embed="rId2"/>
          <a:stretch>
            <a:fillRect/>
          </a:stretch>
        </p:blipFill>
        <p:spPr>
          <a:xfrm>
            <a:off x="3575082" y="136525"/>
            <a:ext cx="7778718" cy="6219825"/>
          </a:xfrm>
          <a:prstGeom prst="rect">
            <a:avLst/>
          </a:prstGeom>
        </p:spPr>
      </p:pic>
    </p:spTree>
    <p:extLst>
      <p:ext uri="{BB962C8B-B14F-4D97-AF65-F5344CB8AC3E}">
        <p14:creationId xmlns:p14="http://schemas.microsoft.com/office/powerpoint/2010/main" val="1594250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F8D3C2-E1EE-35E3-0BFD-159758355054}"/>
              </a:ext>
            </a:extLst>
          </p:cNvPr>
          <p:cNvPicPr>
            <a:picLocks noChangeAspect="1"/>
          </p:cNvPicPr>
          <p:nvPr/>
        </p:nvPicPr>
        <p:blipFill>
          <a:blip r:embed="rId2"/>
          <a:stretch>
            <a:fillRect/>
          </a:stretch>
        </p:blipFill>
        <p:spPr>
          <a:xfrm>
            <a:off x="3575082" y="136525"/>
            <a:ext cx="7778718" cy="6219825"/>
          </a:xfrm>
          <a:prstGeom prst="rect">
            <a:avLst/>
          </a:prstGeom>
        </p:spPr>
      </p:pic>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46</a:t>
            </a:fld>
            <a:endParaRPr lang="en-US"/>
          </a:p>
        </p:txBody>
      </p:sp>
      <p:sp>
        <p:nvSpPr>
          <p:cNvPr id="8" name="Rounded Rectangle 7">
            <a:extLst>
              <a:ext uri="{FF2B5EF4-FFF2-40B4-BE49-F238E27FC236}">
                <a16:creationId xmlns:a16="http://schemas.microsoft.com/office/drawing/2014/main" id="{4594E4E5-F897-BD40-80F5-038782E2E934}"/>
              </a:ext>
            </a:extLst>
          </p:cNvPr>
          <p:cNvSpPr/>
          <p:nvPr/>
        </p:nvSpPr>
        <p:spPr>
          <a:xfrm>
            <a:off x="4267203" y="393872"/>
            <a:ext cx="6985000" cy="579346"/>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7A8EAAA-73F0-41F0-B810-544C5A285B36}"/>
              </a:ext>
            </a:extLst>
          </p:cNvPr>
          <p:cNvSpPr/>
          <p:nvPr/>
        </p:nvSpPr>
        <p:spPr>
          <a:xfrm>
            <a:off x="4325359" y="5486293"/>
            <a:ext cx="6984999" cy="493486"/>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4D2D01B-5E2B-B077-64FE-C7D0F65EB919}"/>
              </a:ext>
            </a:extLst>
          </p:cNvPr>
          <p:cNvCxnSpPr>
            <a:cxnSpLocks/>
          </p:cNvCxnSpPr>
          <p:nvPr/>
        </p:nvCxnSpPr>
        <p:spPr>
          <a:xfrm flipH="1">
            <a:off x="3173193" y="696912"/>
            <a:ext cx="10374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481A12E-BE94-8C45-2E33-9F93DCBDBFC1}"/>
              </a:ext>
            </a:extLst>
          </p:cNvPr>
          <p:cNvCxnSpPr>
            <a:cxnSpLocks/>
          </p:cNvCxnSpPr>
          <p:nvPr/>
        </p:nvCxnSpPr>
        <p:spPr>
          <a:xfrm flipH="1" flipV="1">
            <a:off x="2637529" y="1030937"/>
            <a:ext cx="1573163" cy="44985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456DD07-3793-9816-E0A3-89E11BDD4AAB}"/>
              </a:ext>
            </a:extLst>
          </p:cNvPr>
          <p:cNvSpPr txBox="1"/>
          <p:nvPr/>
        </p:nvSpPr>
        <p:spPr>
          <a:xfrm>
            <a:off x="1103086" y="326887"/>
            <a:ext cx="1941641"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solidFill>
                  <a:srgbClr val="00B050"/>
                </a:solidFill>
              </a:rPr>
              <a:t>Again, </a:t>
            </a:r>
            <a:r>
              <a:rPr lang="en-US" b="1" dirty="0" err="1">
                <a:solidFill>
                  <a:srgbClr val="00B050"/>
                </a:solidFill>
              </a:rPr>
              <a:t>VGGFace</a:t>
            </a:r>
            <a:r>
              <a:rPr lang="en-US" b="1" dirty="0">
                <a:solidFill>
                  <a:srgbClr val="00B050"/>
                </a:solidFill>
              </a:rPr>
              <a:t> is the best!</a:t>
            </a:r>
          </a:p>
        </p:txBody>
      </p:sp>
    </p:spTree>
    <p:extLst>
      <p:ext uri="{BB962C8B-B14F-4D97-AF65-F5344CB8AC3E}">
        <p14:creationId xmlns:p14="http://schemas.microsoft.com/office/powerpoint/2010/main" val="4038778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err="1">
                <a:solidFill>
                  <a:schemeClr val="tx1"/>
                </a:solidFill>
                <a:latin typeface="+mj-lt"/>
                <a:ea typeface="+mj-ea"/>
                <a:cs typeface="+mj-cs"/>
              </a:rPr>
              <a:t>VGGFace</a:t>
            </a:r>
            <a:r>
              <a:rPr lang="en-US" sz="6600" kern="1200" dirty="0">
                <a:solidFill>
                  <a:schemeClr val="tx1"/>
                </a:solidFill>
                <a:latin typeface="+mj-lt"/>
                <a:ea typeface="+mj-ea"/>
                <a:cs typeface="+mj-cs"/>
              </a:rPr>
              <a:t> after tuning</a:t>
            </a:r>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47</a:t>
            </a:fld>
            <a:endParaRPr lang="en-US"/>
          </a:p>
        </p:txBody>
      </p:sp>
      <p:sp>
        <p:nvSpPr>
          <p:cNvPr id="10" name="TextBox 9">
            <a:extLst>
              <a:ext uri="{FF2B5EF4-FFF2-40B4-BE49-F238E27FC236}">
                <a16:creationId xmlns:a16="http://schemas.microsoft.com/office/drawing/2014/main" id="{0A6EEBFC-AFB9-9094-07AA-3B7BE2BFF3A2}"/>
              </a:ext>
            </a:extLst>
          </p:cNvPr>
          <p:cNvSpPr txBox="1"/>
          <p:nvPr/>
        </p:nvSpPr>
        <p:spPr>
          <a:xfrm>
            <a:off x="798286" y="5007429"/>
            <a:ext cx="2452914" cy="646331"/>
          </a:xfrm>
          <a:prstGeom prst="rect">
            <a:avLst/>
          </a:prstGeom>
          <a:noFill/>
        </p:spPr>
        <p:txBody>
          <a:bodyPr wrap="square" rtlCol="0">
            <a:spAutoFit/>
          </a:bodyPr>
          <a:lstStyle/>
          <a:p>
            <a:r>
              <a:rPr lang="en-US" b="1" dirty="0"/>
              <a:t>Both accuracy and loss improved!</a:t>
            </a:r>
          </a:p>
        </p:txBody>
      </p:sp>
      <p:pic>
        <p:nvPicPr>
          <p:cNvPr id="3" name="Picture 2">
            <a:extLst>
              <a:ext uri="{FF2B5EF4-FFF2-40B4-BE49-F238E27FC236}">
                <a16:creationId xmlns:a16="http://schemas.microsoft.com/office/drawing/2014/main" id="{63FC5E90-A8F7-B2F6-ACB5-DB07AAEADD13}"/>
              </a:ext>
            </a:extLst>
          </p:cNvPr>
          <p:cNvPicPr>
            <a:picLocks noChangeAspect="1"/>
          </p:cNvPicPr>
          <p:nvPr/>
        </p:nvPicPr>
        <p:blipFill>
          <a:blip r:embed="rId2"/>
          <a:stretch>
            <a:fillRect/>
          </a:stretch>
        </p:blipFill>
        <p:spPr>
          <a:xfrm>
            <a:off x="4057813" y="522514"/>
            <a:ext cx="7295987" cy="5833836"/>
          </a:xfrm>
          <a:prstGeom prst="rect">
            <a:avLst/>
          </a:prstGeom>
        </p:spPr>
      </p:pic>
    </p:spTree>
    <p:extLst>
      <p:ext uri="{BB962C8B-B14F-4D97-AF65-F5344CB8AC3E}">
        <p14:creationId xmlns:p14="http://schemas.microsoft.com/office/powerpoint/2010/main" val="2063932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9FBB4-105C-F9B4-3EE0-92B7EDF28FC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Model evaluation</a:t>
            </a:r>
          </a:p>
        </p:txBody>
      </p:sp>
      <p:sp>
        <p:nvSpPr>
          <p:cNvPr id="7" name="TextBox 6">
            <a:extLst>
              <a:ext uri="{FF2B5EF4-FFF2-40B4-BE49-F238E27FC236}">
                <a16:creationId xmlns:a16="http://schemas.microsoft.com/office/drawing/2014/main" id="{2B673901-376D-6B72-4296-3BC438BA7CB4}"/>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dirty="0"/>
              <a:t>Both accuracy and loss improved </a:t>
            </a:r>
          </a:p>
          <a:p>
            <a:pPr marL="285750" indent="-228600">
              <a:lnSpc>
                <a:spcPct val="90000"/>
              </a:lnSpc>
              <a:spcAft>
                <a:spcPts val="600"/>
              </a:spcAft>
              <a:buFont typeface="Arial" panose="020B0604020202020204" pitchFamily="34" charset="0"/>
              <a:buChar char="•"/>
            </a:pPr>
            <a:r>
              <a:rPr lang="en-US" sz="2200" dirty="0"/>
              <a:t>Increased training epochs to 30 from 5</a:t>
            </a:r>
          </a:p>
          <a:p>
            <a:pPr marL="285750" indent="-228600">
              <a:lnSpc>
                <a:spcPct val="90000"/>
              </a:lnSpc>
              <a:spcAft>
                <a:spcPts val="600"/>
              </a:spcAft>
              <a:buFont typeface="Arial" panose="020B0604020202020204" pitchFamily="34" charset="0"/>
              <a:buChar char="•"/>
            </a:pPr>
            <a:r>
              <a:rPr lang="en-US" sz="2200" dirty="0"/>
              <a:t>Early stopping kicked in at 26</a:t>
            </a:r>
            <a:r>
              <a:rPr lang="en-US" sz="2200" baseline="30000" dirty="0"/>
              <a:t>th</a:t>
            </a:r>
            <a:r>
              <a:rPr lang="en-US" sz="2200" dirty="0"/>
              <a:t> epoch</a:t>
            </a:r>
          </a:p>
          <a:p>
            <a:pPr marL="285750" indent="-228600">
              <a:lnSpc>
                <a:spcPct val="90000"/>
              </a:lnSpc>
              <a:spcAft>
                <a:spcPts val="600"/>
              </a:spcAft>
              <a:buFont typeface="Arial" panose="020B0604020202020204" pitchFamily="34" charset="0"/>
              <a:buChar char="•"/>
            </a:pPr>
            <a:endParaRPr lang="en-US" sz="2200" dirty="0"/>
          </a:p>
        </p:txBody>
      </p:sp>
      <p:sp>
        <p:nvSpPr>
          <p:cNvPr id="4" name="Slide Number Placeholder 3">
            <a:extLst>
              <a:ext uri="{FF2B5EF4-FFF2-40B4-BE49-F238E27FC236}">
                <a16:creationId xmlns:a16="http://schemas.microsoft.com/office/drawing/2014/main" id="{E3965876-3BBA-F60B-4F0E-156030361D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48</a:t>
            </a:fld>
            <a:endParaRPr lang="en-US">
              <a:solidFill>
                <a:schemeClr val="tx1">
                  <a:tint val="75000"/>
                </a:schemeClr>
              </a:solidFill>
            </a:endParaRPr>
          </a:p>
        </p:txBody>
      </p:sp>
      <p:pic>
        <p:nvPicPr>
          <p:cNvPr id="3" name="Picture 2">
            <a:extLst>
              <a:ext uri="{FF2B5EF4-FFF2-40B4-BE49-F238E27FC236}">
                <a16:creationId xmlns:a16="http://schemas.microsoft.com/office/drawing/2014/main" id="{3DED3338-8248-07A1-F091-6726465DE807}"/>
              </a:ext>
            </a:extLst>
          </p:cNvPr>
          <p:cNvPicPr>
            <a:picLocks noChangeAspect="1"/>
          </p:cNvPicPr>
          <p:nvPr/>
        </p:nvPicPr>
        <p:blipFill>
          <a:blip r:embed="rId2"/>
          <a:stretch>
            <a:fillRect/>
          </a:stretch>
        </p:blipFill>
        <p:spPr>
          <a:xfrm>
            <a:off x="4204144" y="639520"/>
            <a:ext cx="7149656" cy="5716830"/>
          </a:xfrm>
          <a:prstGeom prst="rect">
            <a:avLst/>
          </a:prstGeom>
        </p:spPr>
      </p:pic>
    </p:spTree>
    <p:extLst>
      <p:ext uri="{BB962C8B-B14F-4D97-AF65-F5344CB8AC3E}">
        <p14:creationId xmlns:p14="http://schemas.microsoft.com/office/powerpoint/2010/main" val="3847618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54C6-B407-B49A-2373-26A6AE13AE9B}"/>
              </a:ext>
            </a:extLst>
          </p:cNvPr>
          <p:cNvSpPr>
            <a:spLocks noGrp="1"/>
          </p:cNvSpPr>
          <p:nvPr>
            <p:ph type="title"/>
          </p:nvPr>
        </p:nvSpPr>
        <p:spPr/>
        <p:txBody>
          <a:bodyPr/>
          <a:lstStyle/>
          <a:p>
            <a:r>
              <a:rPr lang="en-US"/>
              <a:t>Other metrics – weighted average</a:t>
            </a:r>
            <a:endParaRPr lang="en-US" dirty="0"/>
          </a:p>
        </p:txBody>
      </p:sp>
      <p:graphicFrame>
        <p:nvGraphicFramePr>
          <p:cNvPr id="5" name="Content Placeholder 4">
            <a:extLst>
              <a:ext uri="{FF2B5EF4-FFF2-40B4-BE49-F238E27FC236}">
                <a16:creationId xmlns:a16="http://schemas.microsoft.com/office/drawing/2014/main" id="{5B888CC2-7D60-BB24-5EA6-D9409B3BC0D4}"/>
              </a:ext>
            </a:extLst>
          </p:cNvPr>
          <p:cNvGraphicFramePr>
            <a:graphicFrameLocks noGrp="1"/>
          </p:cNvGraphicFramePr>
          <p:nvPr>
            <p:ph idx="1"/>
            <p:extLst>
              <p:ext uri="{D42A27DB-BD31-4B8C-83A1-F6EECF244321}">
                <p14:modId xmlns:p14="http://schemas.microsoft.com/office/powerpoint/2010/main" val="15969013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2E27426-D3B5-05B5-ADD9-AB3D3F369E2C}"/>
              </a:ext>
            </a:extLst>
          </p:cNvPr>
          <p:cNvSpPr>
            <a:spLocks noGrp="1"/>
          </p:cNvSpPr>
          <p:nvPr>
            <p:ph type="sldNum" sz="quarter" idx="12"/>
          </p:nvPr>
        </p:nvSpPr>
        <p:spPr/>
        <p:txBody>
          <a:bodyPr/>
          <a:lstStyle/>
          <a:p>
            <a:fld id="{37FF7058-1E87-074D-B55E-1E793A8E9CC7}" type="slidenum">
              <a:rPr lang="en-US" smtClean="0"/>
              <a:t>49</a:t>
            </a:fld>
            <a:endParaRPr lang="en-US"/>
          </a:p>
        </p:txBody>
      </p:sp>
    </p:spTree>
    <p:extLst>
      <p:ext uri="{BB962C8B-B14F-4D97-AF65-F5344CB8AC3E}">
        <p14:creationId xmlns:p14="http://schemas.microsoft.com/office/powerpoint/2010/main" val="3903600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5FA807-FDBD-45BA-D2A8-99E8F38638B3}"/>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Persona</a:t>
            </a:r>
          </a:p>
        </p:txBody>
      </p:sp>
      <p:sp>
        <p:nvSpPr>
          <p:cNvPr id="3" name="Content Placeholder 2">
            <a:extLst>
              <a:ext uri="{FF2B5EF4-FFF2-40B4-BE49-F238E27FC236}">
                <a16:creationId xmlns:a16="http://schemas.microsoft.com/office/drawing/2014/main" id="{7ACBC5D1-15FD-4998-AEF3-32482139C92D}"/>
              </a:ext>
            </a:extLst>
          </p:cNvPr>
          <p:cNvSpPr>
            <a:spLocks noGrp="1"/>
          </p:cNvSpPr>
          <p:nvPr>
            <p:ph idx="1"/>
          </p:nvPr>
        </p:nvSpPr>
        <p:spPr>
          <a:xfrm>
            <a:off x="5268686" y="2318197"/>
            <a:ext cx="5826944" cy="3683358"/>
          </a:xfrm>
        </p:spPr>
        <p:txBody>
          <a:bodyPr anchor="ctr">
            <a:normAutofit fontScale="92500"/>
          </a:bodyPr>
          <a:lstStyle/>
          <a:p>
            <a:r>
              <a:rPr lang="en-SG" sz="2400" b="0" dirty="0">
                <a:effectLst/>
                <a:latin typeface="Arial" panose="020B0604020202020204" pitchFamily="34" charset="0"/>
                <a:cs typeface="Arial" panose="020B0604020202020204" pitchFamily="34" charset="0"/>
              </a:rPr>
              <a:t>Sarah relies on ATMs for quick cash access but expects a secure and efficient experience. With the rise of ATM-related scams, she worries that using an ATM might expose her card details or PIN. She feels particularly unsafe when using ATMs in isolated locations, where the risk of skimming might be higher. </a:t>
            </a:r>
          </a:p>
          <a:p>
            <a:r>
              <a:rPr lang="en-SG" sz="2400" b="0" dirty="0">
                <a:effectLst/>
                <a:latin typeface="Arial" panose="020B0604020202020204" pitchFamily="34" charset="0"/>
                <a:cs typeface="Arial" panose="020B0604020202020204" pitchFamily="34" charset="0"/>
              </a:rPr>
              <a:t>How can we utilize facial recognition technology to provide additional security for bank customers?</a:t>
            </a:r>
          </a:p>
          <a:p>
            <a:endParaRPr lang="en-SG" sz="2400" b="0" dirty="0">
              <a:effectLst/>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34F2D48D-0D0B-E10E-3D9A-7D4C79FB05DB}"/>
              </a:ext>
            </a:extLst>
          </p:cNvPr>
          <p:cNvSpPr>
            <a:spLocks noGrp="1"/>
          </p:cNvSpPr>
          <p:nvPr>
            <p:ph type="sldNum" sz="quarter" idx="12"/>
          </p:nvPr>
        </p:nvSpPr>
        <p:spPr/>
        <p:txBody>
          <a:bodyPr/>
          <a:lstStyle/>
          <a:p>
            <a:fld id="{37FF7058-1E87-074D-B55E-1E793A8E9CC7}" type="slidenum">
              <a:rPr lang="en-US" smtClean="0"/>
              <a:t>5</a:t>
            </a:fld>
            <a:endParaRPr lang="en-US"/>
          </a:p>
        </p:txBody>
      </p:sp>
      <p:pic>
        <p:nvPicPr>
          <p:cNvPr id="1028" name="Picture 4" descr="a young lady called Sarah withdrawing cash from ATM">
            <a:extLst>
              <a:ext uri="{FF2B5EF4-FFF2-40B4-BE49-F238E27FC236}">
                <a16:creationId xmlns:a16="http://schemas.microsoft.com/office/drawing/2014/main" id="{28F72578-2E98-99DC-E7FC-46B01FD83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6" y="1673768"/>
            <a:ext cx="5094514" cy="509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127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50</a:t>
            </a:fld>
            <a:endParaRPr lang="en-US"/>
          </a:p>
        </p:txBody>
      </p:sp>
      <p:pic>
        <p:nvPicPr>
          <p:cNvPr id="5" name="Picture 4">
            <a:extLst>
              <a:ext uri="{FF2B5EF4-FFF2-40B4-BE49-F238E27FC236}">
                <a16:creationId xmlns:a16="http://schemas.microsoft.com/office/drawing/2014/main" id="{1EC0F3D9-C528-6CBF-8F2F-C2FF237A0C4F}"/>
              </a:ext>
            </a:extLst>
          </p:cNvPr>
          <p:cNvPicPr>
            <a:picLocks noChangeAspect="1"/>
          </p:cNvPicPr>
          <p:nvPr/>
        </p:nvPicPr>
        <p:blipFill>
          <a:blip r:embed="rId2"/>
          <a:stretch>
            <a:fillRect/>
          </a:stretch>
        </p:blipFill>
        <p:spPr>
          <a:xfrm>
            <a:off x="4089880" y="246743"/>
            <a:ext cx="7374592" cy="6109607"/>
          </a:xfrm>
          <a:prstGeom prst="rect">
            <a:avLst/>
          </a:prstGeom>
        </p:spPr>
      </p:pic>
    </p:spTree>
    <p:extLst>
      <p:ext uri="{BB962C8B-B14F-4D97-AF65-F5344CB8AC3E}">
        <p14:creationId xmlns:p14="http://schemas.microsoft.com/office/powerpoint/2010/main" val="3357675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True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a:solidFill>
                  <a:schemeClr val="tx1">
                    <a:tint val="75000"/>
                  </a:schemeClr>
                </a:solidFill>
              </a:rPr>
              <a:pPr>
                <a:spcAft>
                  <a:spcPts val="600"/>
                </a:spcAft>
              </a:pPr>
              <a:t>51</a:t>
            </a:fld>
            <a:endParaRPr lang="en-US">
              <a:solidFill>
                <a:schemeClr val="tx1">
                  <a:tint val="75000"/>
                </a:schemeClr>
              </a:solidFill>
            </a:endParaRPr>
          </a:p>
        </p:txBody>
      </p:sp>
      <p:pic>
        <p:nvPicPr>
          <p:cNvPr id="5" name="Picture 4">
            <a:extLst>
              <a:ext uri="{FF2B5EF4-FFF2-40B4-BE49-F238E27FC236}">
                <a16:creationId xmlns:a16="http://schemas.microsoft.com/office/drawing/2014/main" id="{7CDB315C-9382-DBBA-D603-68DE21F6DE73}"/>
              </a:ext>
            </a:extLst>
          </p:cNvPr>
          <p:cNvPicPr>
            <a:picLocks noChangeAspect="1"/>
          </p:cNvPicPr>
          <p:nvPr/>
        </p:nvPicPr>
        <p:blipFill>
          <a:blip r:embed="rId2"/>
          <a:stretch>
            <a:fillRect/>
          </a:stretch>
        </p:blipFill>
        <p:spPr>
          <a:xfrm>
            <a:off x="1246203" y="1522883"/>
            <a:ext cx="9699593" cy="4833467"/>
          </a:xfrm>
          <a:prstGeom prst="rect">
            <a:avLst/>
          </a:prstGeom>
        </p:spPr>
      </p:pic>
    </p:spTree>
    <p:extLst>
      <p:ext uri="{BB962C8B-B14F-4D97-AF65-F5344CB8AC3E}">
        <p14:creationId xmlns:p14="http://schemas.microsoft.com/office/powerpoint/2010/main" val="3621603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False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52</a:t>
            </a:fld>
            <a:endParaRPr lang="en-US">
              <a:solidFill>
                <a:schemeClr val="tx1">
                  <a:tint val="75000"/>
                </a:schemeClr>
              </a:solidFill>
            </a:endParaRPr>
          </a:p>
        </p:txBody>
      </p:sp>
      <p:pic>
        <p:nvPicPr>
          <p:cNvPr id="5" name="Picture 4">
            <a:extLst>
              <a:ext uri="{FF2B5EF4-FFF2-40B4-BE49-F238E27FC236}">
                <a16:creationId xmlns:a16="http://schemas.microsoft.com/office/drawing/2014/main" id="{11ABE22A-6F95-21C3-FDFE-7A6FB8DCA356}"/>
              </a:ext>
            </a:extLst>
          </p:cNvPr>
          <p:cNvPicPr>
            <a:picLocks noChangeAspect="1"/>
          </p:cNvPicPr>
          <p:nvPr/>
        </p:nvPicPr>
        <p:blipFill>
          <a:blip r:embed="rId2"/>
          <a:stretch>
            <a:fillRect/>
          </a:stretch>
        </p:blipFill>
        <p:spPr>
          <a:xfrm>
            <a:off x="1217027" y="1496096"/>
            <a:ext cx="9753348" cy="4860254"/>
          </a:xfrm>
          <a:prstGeom prst="rect">
            <a:avLst/>
          </a:prstGeom>
        </p:spPr>
      </p:pic>
    </p:spTree>
    <p:extLst>
      <p:ext uri="{BB962C8B-B14F-4D97-AF65-F5344CB8AC3E}">
        <p14:creationId xmlns:p14="http://schemas.microsoft.com/office/powerpoint/2010/main" val="2280279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53</a:t>
            </a:fld>
            <a:endParaRPr lang="en-US"/>
          </a:p>
        </p:txBody>
      </p:sp>
      <p:sp>
        <p:nvSpPr>
          <p:cNvPr id="3" name="Right Arrow 2">
            <a:extLst>
              <a:ext uri="{FF2B5EF4-FFF2-40B4-BE49-F238E27FC236}">
                <a16:creationId xmlns:a16="http://schemas.microsoft.com/office/drawing/2014/main" id="{9D33C0FF-61FE-F228-F624-01FE472AFF3D}"/>
              </a:ext>
            </a:extLst>
          </p:cNvPr>
          <p:cNvSpPr/>
          <p:nvPr/>
        </p:nvSpPr>
        <p:spPr>
          <a:xfrm rot="10800000">
            <a:off x="9229451" y="3429000"/>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9126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with a face">
            <a:extLst>
              <a:ext uri="{FF2B5EF4-FFF2-40B4-BE49-F238E27FC236}">
                <a16:creationId xmlns:a16="http://schemas.microsoft.com/office/drawing/2014/main" id="{BF2FB9AE-9774-A2FD-8B64-9718D7157CB9}"/>
              </a:ext>
            </a:extLst>
          </p:cNvPr>
          <p:cNvPicPr>
            <a:picLocks noChangeAspect="1"/>
          </p:cNvPicPr>
          <p:nvPr/>
        </p:nvPicPr>
        <p:blipFill rotWithShape="1">
          <a:blip r:embed="rId2"/>
          <a:srcRect l="16926" r="-2" b="-2"/>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337C0BF-B595-63D2-1639-9176EAE310B4}"/>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Face Detection Model</a:t>
            </a:r>
          </a:p>
        </p:txBody>
      </p:sp>
      <p:sp>
        <p:nvSpPr>
          <p:cNvPr id="4" name="Slide Number Placeholder 3">
            <a:extLst>
              <a:ext uri="{FF2B5EF4-FFF2-40B4-BE49-F238E27FC236}">
                <a16:creationId xmlns:a16="http://schemas.microsoft.com/office/drawing/2014/main" id="{27A39320-C471-0769-000C-6EFD5467B730}"/>
              </a:ext>
            </a:extLst>
          </p:cNvPr>
          <p:cNvSpPr>
            <a:spLocks noGrp="1"/>
          </p:cNvSpPr>
          <p:nvPr>
            <p:ph type="sldNum" sz="quarter" idx="12"/>
          </p:nvPr>
        </p:nvSpPr>
        <p:spPr/>
        <p:txBody>
          <a:bodyPr/>
          <a:lstStyle/>
          <a:p>
            <a:fld id="{37FF7058-1E87-074D-B55E-1E793A8E9CC7}" type="slidenum">
              <a:rPr lang="en-US" smtClean="0"/>
              <a:t>54</a:t>
            </a:fld>
            <a:endParaRPr lang="en-US"/>
          </a:p>
        </p:txBody>
      </p:sp>
    </p:spTree>
    <p:extLst>
      <p:ext uri="{BB962C8B-B14F-4D97-AF65-F5344CB8AC3E}">
        <p14:creationId xmlns:p14="http://schemas.microsoft.com/office/powerpoint/2010/main" val="30056421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B1B771-AEB9-DEFD-BE62-87FA1CCA2963}"/>
              </a:ext>
            </a:extLst>
          </p:cNvPr>
          <p:cNvSpPr>
            <a:spLocks noGrp="1"/>
          </p:cNvSpPr>
          <p:nvPr>
            <p:ph type="title"/>
          </p:nvPr>
        </p:nvSpPr>
        <p:spPr>
          <a:xfrm>
            <a:off x="761800" y="762001"/>
            <a:ext cx="5334197" cy="1708242"/>
          </a:xfrm>
        </p:spPr>
        <p:txBody>
          <a:bodyPr anchor="ctr">
            <a:normAutofit/>
          </a:bodyPr>
          <a:lstStyle/>
          <a:p>
            <a:r>
              <a:rPr lang="en-US" sz="4000" dirty="0">
                <a:latin typeface="Arial" panose="020B0604020202020204" pitchFamily="34" charset="0"/>
                <a:cs typeface="Arial" panose="020B0604020202020204" pitchFamily="34" charset="0"/>
              </a:rPr>
              <a:t>Face Detection model</a:t>
            </a:r>
          </a:p>
        </p:txBody>
      </p:sp>
      <p:sp>
        <p:nvSpPr>
          <p:cNvPr id="3" name="Content Placeholder 2">
            <a:extLst>
              <a:ext uri="{FF2B5EF4-FFF2-40B4-BE49-F238E27FC236}">
                <a16:creationId xmlns:a16="http://schemas.microsoft.com/office/drawing/2014/main" id="{38B777E0-8FAD-8C0F-E93F-9A1768087D8D}"/>
              </a:ext>
            </a:extLst>
          </p:cNvPr>
          <p:cNvSpPr>
            <a:spLocks noGrp="1"/>
          </p:cNvSpPr>
          <p:nvPr>
            <p:ph idx="1"/>
          </p:nvPr>
        </p:nvSpPr>
        <p:spPr>
          <a:xfrm>
            <a:off x="761800" y="2470244"/>
            <a:ext cx="5334197" cy="3769835"/>
          </a:xfrm>
        </p:spPr>
        <p:txBody>
          <a:bodyPr anchor="ctr">
            <a:normAutofit/>
          </a:bodyPr>
          <a:lstStyle/>
          <a:p>
            <a:pPr algn="just"/>
            <a:r>
              <a:rPr lang="en-SG" sz="2000" dirty="0">
                <a:effectLst/>
                <a:latin typeface="Arial" panose="020B0604020202020204" pitchFamily="34" charset="0"/>
                <a:cs typeface="Arial" panose="020B0604020202020204" pitchFamily="34" charset="0"/>
              </a:rPr>
              <a:t>MTCNN is a powerful tool for finding faces in images and videos. It's accurate, fast, and works well even in challenging conditions. This makes it a popular choice for tasks like facial recognition, image annotation, and emotion detection in videos.</a:t>
            </a:r>
          </a:p>
          <a:p>
            <a:pPr algn="just"/>
            <a:endParaRPr lang="en-US" sz="2000" dirty="0">
              <a:latin typeface="Arial" panose="020B0604020202020204" pitchFamily="34" charset="0"/>
              <a:cs typeface="Arial" panose="020B0604020202020204" pitchFamily="34" charset="0"/>
            </a:endParaRPr>
          </a:p>
        </p:txBody>
      </p:sp>
      <p:pic>
        <p:nvPicPr>
          <p:cNvPr id="5" name="Picture 4" descr="A robot with human face">
            <a:extLst>
              <a:ext uri="{FF2B5EF4-FFF2-40B4-BE49-F238E27FC236}">
                <a16:creationId xmlns:a16="http://schemas.microsoft.com/office/drawing/2014/main" id="{817323AA-5227-2C8F-CF94-47C813278F1A}"/>
              </a:ext>
            </a:extLst>
          </p:cNvPr>
          <p:cNvPicPr>
            <a:picLocks noChangeAspect="1"/>
          </p:cNvPicPr>
          <p:nvPr/>
        </p:nvPicPr>
        <p:blipFill rotWithShape="1">
          <a:blip r:embed="rId2"/>
          <a:srcRect l="21028" r="27136"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6" name="Slide Number Placeholder 5">
            <a:extLst>
              <a:ext uri="{FF2B5EF4-FFF2-40B4-BE49-F238E27FC236}">
                <a16:creationId xmlns:a16="http://schemas.microsoft.com/office/drawing/2014/main" id="{41575FA6-5ABC-9A69-A1E3-57F7F69B1C99}"/>
              </a:ext>
            </a:extLst>
          </p:cNvPr>
          <p:cNvSpPr>
            <a:spLocks noGrp="1"/>
          </p:cNvSpPr>
          <p:nvPr>
            <p:ph type="sldNum" sz="quarter" idx="12"/>
          </p:nvPr>
        </p:nvSpPr>
        <p:spPr/>
        <p:txBody>
          <a:bodyPr/>
          <a:lstStyle/>
          <a:p>
            <a:fld id="{37FF7058-1E87-074D-B55E-1E793A8E9CC7}" type="slidenum">
              <a:rPr lang="en-US" smtClean="0"/>
              <a:t>55</a:t>
            </a:fld>
            <a:endParaRPr lang="en-US"/>
          </a:p>
        </p:txBody>
      </p:sp>
    </p:spTree>
    <p:extLst>
      <p:ext uri="{BB962C8B-B14F-4D97-AF65-F5344CB8AC3E}">
        <p14:creationId xmlns:p14="http://schemas.microsoft.com/office/powerpoint/2010/main" val="2060267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52E52-1E11-B543-5369-25A89A667497}"/>
              </a:ext>
            </a:extLst>
          </p:cNvPr>
          <p:cNvSpPr>
            <a:spLocks noGrp="1"/>
          </p:cNvSpPr>
          <p:nvPr>
            <p:ph type="title"/>
          </p:nvPr>
        </p:nvSpPr>
        <p:spPr/>
        <p:txBody>
          <a:bodyPr/>
          <a:lstStyle/>
          <a:p>
            <a:r>
              <a:rPr lang="en-US" dirty="0"/>
              <a:t>Face Detection model</a:t>
            </a:r>
          </a:p>
        </p:txBody>
      </p:sp>
      <p:graphicFrame>
        <p:nvGraphicFramePr>
          <p:cNvPr id="4" name="Content Placeholder 3">
            <a:extLst>
              <a:ext uri="{FF2B5EF4-FFF2-40B4-BE49-F238E27FC236}">
                <a16:creationId xmlns:a16="http://schemas.microsoft.com/office/drawing/2014/main" id="{F2DF9557-2349-9264-B9E6-D434E65A1F52}"/>
              </a:ext>
            </a:extLst>
          </p:cNvPr>
          <p:cNvGraphicFramePr>
            <a:graphicFrameLocks noGrp="1"/>
          </p:cNvGraphicFramePr>
          <p:nvPr>
            <p:ph idx="1"/>
            <p:extLst>
              <p:ext uri="{D42A27DB-BD31-4B8C-83A1-F6EECF244321}">
                <p14:modId xmlns:p14="http://schemas.microsoft.com/office/powerpoint/2010/main" val="1348850181"/>
              </p:ext>
            </p:extLst>
          </p:nvPr>
        </p:nvGraphicFramePr>
        <p:xfrm>
          <a:off x="2623457" y="169068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04042EFA-E5BD-7AFE-705A-5A70766D6A1E}"/>
              </a:ext>
            </a:extLst>
          </p:cNvPr>
          <p:cNvSpPr/>
          <p:nvPr/>
        </p:nvSpPr>
        <p:spPr>
          <a:xfrm>
            <a:off x="9448798" y="3240318"/>
            <a:ext cx="1654628" cy="2405743"/>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Images or videos with labelled faces</a:t>
            </a:r>
          </a:p>
        </p:txBody>
      </p:sp>
      <p:cxnSp>
        <p:nvCxnSpPr>
          <p:cNvPr id="7" name="Straight Connector 6">
            <a:extLst>
              <a:ext uri="{FF2B5EF4-FFF2-40B4-BE49-F238E27FC236}">
                <a16:creationId xmlns:a16="http://schemas.microsoft.com/office/drawing/2014/main" id="{49FFD76D-8A6F-5D59-0FD6-D685A41777EC}"/>
              </a:ext>
            </a:extLst>
          </p:cNvPr>
          <p:cNvCxnSpPr>
            <a:cxnSpLocks/>
            <a:endCxn id="5" idx="1"/>
          </p:cNvCxnSpPr>
          <p:nvPr/>
        </p:nvCxnSpPr>
        <p:spPr>
          <a:xfrm>
            <a:off x="8635998" y="3348495"/>
            <a:ext cx="812800" cy="1094695"/>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9F8CC53-D303-25EC-2FDB-FC6C1725A576}"/>
              </a:ext>
            </a:extLst>
          </p:cNvPr>
          <p:cNvCxnSpPr>
            <a:cxnSpLocks/>
            <a:endCxn id="5" idx="1"/>
          </p:cNvCxnSpPr>
          <p:nvPr/>
        </p:nvCxnSpPr>
        <p:spPr>
          <a:xfrm>
            <a:off x="8635998" y="4419093"/>
            <a:ext cx="812800" cy="2409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E1F431D-3A15-6116-4B6F-99692D7B2377}"/>
              </a:ext>
            </a:extLst>
          </p:cNvPr>
          <p:cNvCxnSpPr>
            <a:cxnSpLocks/>
            <a:endCxn id="5" idx="1"/>
          </p:cNvCxnSpPr>
          <p:nvPr/>
        </p:nvCxnSpPr>
        <p:spPr>
          <a:xfrm flipV="1">
            <a:off x="8635998" y="4443190"/>
            <a:ext cx="812800" cy="1046502"/>
          </a:xfrm>
          <a:prstGeom prst="line">
            <a:avLst/>
          </a:prstGeom>
        </p:spPr>
        <p:style>
          <a:lnRef idx="2">
            <a:schemeClr val="accent1"/>
          </a:lnRef>
          <a:fillRef idx="0">
            <a:schemeClr val="accent1"/>
          </a:fillRef>
          <a:effectRef idx="1">
            <a:schemeClr val="accent1"/>
          </a:effectRef>
          <a:fontRef idx="minor">
            <a:schemeClr val="tx1"/>
          </a:fontRef>
        </p:style>
      </p:cxnSp>
      <p:sp>
        <p:nvSpPr>
          <p:cNvPr id="16" name="Right Arrow 15">
            <a:extLst>
              <a:ext uri="{FF2B5EF4-FFF2-40B4-BE49-F238E27FC236}">
                <a16:creationId xmlns:a16="http://schemas.microsoft.com/office/drawing/2014/main" id="{197BC343-7F17-8317-F958-23311011963D}"/>
              </a:ext>
            </a:extLst>
          </p:cNvPr>
          <p:cNvSpPr/>
          <p:nvPr/>
        </p:nvSpPr>
        <p:spPr>
          <a:xfrm>
            <a:off x="6400797" y="2104571"/>
            <a:ext cx="435429" cy="3918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F17C3E91-A3BD-202F-5615-0FB446131FF4}"/>
              </a:ext>
            </a:extLst>
          </p:cNvPr>
          <p:cNvSpPr/>
          <p:nvPr/>
        </p:nvSpPr>
        <p:spPr>
          <a:xfrm>
            <a:off x="8802908" y="2126344"/>
            <a:ext cx="435429" cy="3918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B11C6472-8091-CF54-05E5-2D7BC8F1C508}"/>
              </a:ext>
            </a:extLst>
          </p:cNvPr>
          <p:cNvSpPr/>
          <p:nvPr/>
        </p:nvSpPr>
        <p:spPr>
          <a:xfrm>
            <a:off x="3287484" y="3537633"/>
            <a:ext cx="812800" cy="18111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Video camera with solid fill">
            <a:extLst>
              <a:ext uri="{FF2B5EF4-FFF2-40B4-BE49-F238E27FC236}">
                <a16:creationId xmlns:a16="http://schemas.microsoft.com/office/drawing/2014/main" id="{0BCE92F8-ED7D-B424-E90E-42B977FEF1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37656" y="3572219"/>
            <a:ext cx="914400" cy="914400"/>
          </a:xfrm>
          <a:prstGeom prst="rect">
            <a:avLst/>
          </a:prstGeom>
        </p:spPr>
      </p:pic>
      <p:pic>
        <p:nvPicPr>
          <p:cNvPr id="36" name="Graphic 35" descr="Vlog with solid fill">
            <a:extLst>
              <a:ext uri="{FF2B5EF4-FFF2-40B4-BE49-F238E27FC236}">
                <a16:creationId xmlns:a16="http://schemas.microsoft.com/office/drawing/2014/main" id="{65D638B6-864D-2CB4-D5CE-0007891BCF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1616" y="3627464"/>
            <a:ext cx="914400" cy="914400"/>
          </a:xfrm>
          <a:prstGeom prst="rect">
            <a:avLst/>
          </a:prstGeom>
        </p:spPr>
      </p:pic>
      <p:sp>
        <p:nvSpPr>
          <p:cNvPr id="37" name="TextBox 36">
            <a:extLst>
              <a:ext uri="{FF2B5EF4-FFF2-40B4-BE49-F238E27FC236}">
                <a16:creationId xmlns:a16="http://schemas.microsoft.com/office/drawing/2014/main" id="{6C09CE30-D2B1-DE4D-FD42-A859BB3912A8}"/>
              </a:ext>
            </a:extLst>
          </p:cNvPr>
          <p:cNvSpPr txBox="1"/>
          <p:nvPr/>
        </p:nvSpPr>
        <p:spPr>
          <a:xfrm>
            <a:off x="1088574" y="4597109"/>
            <a:ext cx="2013856" cy="369332"/>
          </a:xfrm>
          <a:prstGeom prst="rect">
            <a:avLst/>
          </a:prstGeom>
          <a:noFill/>
        </p:spPr>
        <p:txBody>
          <a:bodyPr wrap="square" rtlCol="0">
            <a:spAutoFit/>
          </a:bodyPr>
          <a:lstStyle/>
          <a:p>
            <a:r>
              <a:rPr lang="en-US" dirty="0"/>
              <a:t>Image or video</a:t>
            </a:r>
          </a:p>
        </p:txBody>
      </p:sp>
      <p:sp>
        <p:nvSpPr>
          <p:cNvPr id="6" name="Slide Number Placeholder 5">
            <a:extLst>
              <a:ext uri="{FF2B5EF4-FFF2-40B4-BE49-F238E27FC236}">
                <a16:creationId xmlns:a16="http://schemas.microsoft.com/office/drawing/2014/main" id="{5D43E419-B89A-C1B5-B4E6-2C37E28E6CEA}"/>
              </a:ext>
            </a:extLst>
          </p:cNvPr>
          <p:cNvSpPr>
            <a:spLocks noGrp="1"/>
          </p:cNvSpPr>
          <p:nvPr>
            <p:ph type="sldNum" sz="quarter" idx="12"/>
          </p:nvPr>
        </p:nvSpPr>
        <p:spPr/>
        <p:txBody>
          <a:bodyPr/>
          <a:lstStyle/>
          <a:p>
            <a:fld id="{37FF7058-1E87-074D-B55E-1E793A8E9CC7}" type="slidenum">
              <a:rPr lang="en-US" smtClean="0"/>
              <a:t>56</a:t>
            </a:fld>
            <a:endParaRPr lang="en-US"/>
          </a:p>
        </p:txBody>
      </p:sp>
    </p:spTree>
    <p:extLst>
      <p:ext uri="{BB962C8B-B14F-4D97-AF65-F5344CB8AC3E}">
        <p14:creationId xmlns:p14="http://schemas.microsoft.com/office/powerpoint/2010/main" val="3880915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074A4-8943-ABC2-3A31-B366B98C66E9}"/>
              </a:ext>
            </a:extLst>
          </p:cNvPr>
          <p:cNvSpPr>
            <a:spLocks noGrp="1"/>
          </p:cNvSpPr>
          <p:nvPr>
            <p:ph type="title"/>
          </p:nvPr>
        </p:nvSpPr>
        <p:spPr/>
        <p:txBody>
          <a:bodyPr/>
          <a:lstStyle/>
          <a:p>
            <a:r>
              <a:rPr lang="en-US" dirty="0"/>
              <a:t>Face Detection on a single-face </a:t>
            </a:r>
            <a:r>
              <a:rPr lang="en-US" b="1" u="sng" dirty="0"/>
              <a:t>image</a:t>
            </a:r>
          </a:p>
        </p:txBody>
      </p:sp>
      <p:sp>
        <p:nvSpPr>
          <p:cNvPr id="4" name="Slide Number Placeholder 3">
            <a:extLst>
              <a:ext uri="{FF2B5EF4-FFF2-40B4-BE49-F238E27FC236}">
                <a16:creationId xmlns:a16="http://schemas.microsoft.com/office/drawing/2014/main" id="{4768112D-C9DD-CC55-97C6-5681DABBB6EE}"/>
              </a:ext>
            </a:extLst>
          </p:cNvPr>
          <p:cNvSpPr>
            <a:spLocks noGrp="1"/>
          </p:cNvSpPr>
          <p:nvPr>
            <p:ph type="sldNum" sz="quarter" idx="12"/>
          </p:nvPr>
        </p:nvSpPr>
        <p:spPr/>
        <p:txBody>
          <a:bodyPr/>
          <a:lstStyle/>
          <a:p>
            <a:fld id="{37FF7058-1E87-074D-B55E-1E793A8E9CC7}" type="slidenum">
              <a:rPr lang="en-US" smtClean="0"/>
              <a:t>57</a:t>
            </a:fld>
            <a:endParaRPr lang="en-US"/>
          </a:p>
        </p:txBody>
      </p:sp>
      <p:pic>
        <p:nvPicPr>
          <p:cNvPr id="3" name="Picture 2">
            <a:extLst>
              <a:ext uri="{FF2B5EF4-FFF2-40B4-BE49-F238E27FC236}">
                <a16:creationId xmlns:a16="http://schemas.microsoft.com/office/drawing/2014/main" id="{AC47C851-2F25-C2E3-DAB2-0A4B82CBC42C}"/>
              </a:ext>
            </a:extLst>
          </p:cNvPr>
          <p:cNvPicPr>
            <a:picLocks noChangeAspect="1"/>
          </p:cNvPicPr>
          <p:nvPr/>
        </p:nvPicPr>
        <p:blipFill>
          <a:blip r:embed="rId2"/>
          <a:stretch>
            <a:fillRect/>
          </a:stretch>
        </p:blipFill>
        <p:spPr>
          <a:xfrm>
            <a:off x="2616653" y="1617940"/>
            <a:ext cx="6958694" cy="4738410"/>
          </a:xfrm>
          <a:prstGeom prst="rect">
            <a:avLst/>
          </a:prstGeom>
        </p:spPr>
      </p:pic>
    </p:spTree>
    <p:extLst>
      <p:ext uri="{BB962C8B-B14F-4D97-AF65-F5344CB8AC3E}">
        <p14:creationId xmlns:p14="http://schemas.microsoft.com/office/powerpoint/2010/main" val="2453554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074A4-8943-ABC2-3A31-B366B98C66E9}"/>
              </a:ext>
            </a:extLst>
          </p:cNvPr>
          <p:cNvSpPr>
            <a:spLocks noGrp="1"/>
          </p:cNvSpPr>
          <p:nvPr>
            <p:ph type="title"/>
          </p:nvPr>
        </p:nvSpPr>
        <p:spPr/>
        <p:txBody>
          <a:bodyPr/>
          <a:lstStyle/>
          <a:p>
            <a:r>
              <a:rPr lang="en-US" dirty="0"/>
              <a:t>Face Detection on a multiple-faces </a:t>
            </a:r>
            <a:r>
              <a:rPr lang="en-US" b="1" u="sng" dirty="0"/>
              <a:t>image</a:t>
            </a:r>
          </a:p>
        </p:txBody>
      </p:sp>
      <p:sp>
        <p:nvSpPr>
          <p:cNvPr id="4" name="Slide Number Placeholder 3">
            <a:extLst>
              <a:ext uri="{FF2B5EF4-FFF2-40B4-BE49-F238E27FC236}">
                <a16:creationId xmlns:a16="http://schemas.microsoft.com/office/drawing/2014/main" id="{4768112D-C9DD-CC55-97C6-5681DABBB6EE}"/>
              </a:ext>
            </a:extLst>
          </p:cNvPr>
          <p:cNvSpPr>
            <a:spLocks noGrp="1"/>
          </p:cNvSpPr>
          <p:nvPr>
            <p:ph type="sldNum" sz="quarter" idx="12"/>
          </p:nvPr>
        </p:nvSpPr>
        <p:spPr/>
        <p:txBody>
          <a:bodyPr/>
          <a:lstStyle/>
          <a:p>
            <a:fld id="{37FF7058-1E87-074D-B55E-1E793A8E9CC7}" type="slidenum">
              <a:rPr lang="en-US" smtClean="0"/>
              <a:t>58</a:t>
            </a:fld>
            <a:endParaRPr lang="en-US"/>
          </a:p>
        </p:txBody>
      </p:sp>
      <p:pic>
        <p:nvPicPr>
          <p:cNvPr id="3" name="Picture 2">
            <a:extLst>
              <a:ext uri="{FF2B5EF4-FFF2-40B4-BE49-F238E27FC236}">
                <a16:creationId xmlns:a16="http://schemas.microsoft.com/office/drawing/2014/main" id="{E04A825C-B91A-63F5-4A2B-C24F63C906CD}"/>
              </a:ext>
            </a:extLst>
          </p:cNvPr>
          <p:cNvPicPr>
            <a:picLocks noChangeAspect="1"/>
          </p:cNvPicPr>
          <p:nvPr/>
        </p:nvPicPr>
        <p:blipFill>
          <a:blip r:embed="rId2"/>
          <a:stretch>
            <a:fillRect/>
          </a:stretch>
        </p:blipFill>
        <p:spPr>
          <a:xfrm>
            <a:off x="2476726" y="1609941"/>
            <a:ext cx="7238547" cy="4928971"/>
          </a:xfrm>
          <a:prstGeom prst="rect">
            <a:avLst/>
          </a:prstGeom>
        </p:spPr>
      </p:pic>
    </p:spTree>
    <p:extLst>
      <p:ext uri="{BB962C8B-B14F-4D97-AF65-F5344CB8AC3E}">
        <p14:creationId xmlns:p14="http://schemas.microsoft.com/office/powerpoint/2010/main" val="15295003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9417-99B0-2C8A-478E-D86548128381}"/>
              </a:ext>
            </a:extLst>
          </p:cNvPr>
          <p:cNvSpPr>
            <a:spLocks noGrp="1"/>
          </p:cNvSpPr>
          <p:nvPr>
            <p:ph type="title"/>
          </p:nvPr>
        </p:nvSpPr>
        <p:spPr>
          <a:xfrm>
            <a:off x="838200" y="365125"/>
            <a:ext cx="3269343" cy="4830989"/>
          </a:xfrm>
        </p:spPr>
        <p:txBody>
          <a:bodyPr>
            <a:normAutofit/>
          </a:bodyPr>
          <a:lstStyle/>
          <a:p>
            <a:r>
              <a:rPr lang="en-US" dirty="0"/>
              <a:t>Face Detection on a single-face </a:t>
            </a:r>
            <a:r>
              <a:rPr lang="en-US" b="1" u="sng" dirty="0"/>
              <a:t>video</a:t>
            </a:r>
          </a:p>
        </p:txBody>
      </p:sp>
      <p:sp>
        <p:nvSpPr>
          <p:cNvPr id="4" name="Slide Number Placeholder 3">
            <a:extLst>
              <a:ext uri="{FF2B5EF4-FFF2-40B4-BE49-F238E27FC236}">
                <a16:creationId xmlns:a16="http://schemas.microsoft.com/office/drawing/2014/main" id="{DA08C4C8-8D21-8682-62DE-56BD2A3AB94B}"/>
              </a:ext>
            </a:extLst>
          </p:cNvPr>
          <p:cNvSpPr>
            <a:spLocks noGrp="1"/>
          </p:cNvSpPr>
          <p:nvPr>
            <p:ph type="sldNum" sz="quarter" idx="12"/>
          </p:nvPr>
        </p:nvSpPr>
        <p:spPr/>
        <p:txBody>
          <a:bodyPr/>
          <a:lstStyle/>
          <a:p>
            <a:fld id="{37FF7058-1E87-074D-B55E-1E793A8E9CC7}" type="slidenum">
              <a:rPr lang="en-US" smtClean="0"/>
              <a:t>59</a:t>
            </a:fld>
            <a:endParaRPr lang="en-US"/>
          </a:p>
        </p:txBody>
      </p:sp>
      <p:pic>
        <p:nvPicPr>
          <p:cNvPr id="14" name="Content Placeholder 13">
            <a:extLst>
              <a:ext uri="{FF2B5EF4-FFF2-40B4-BE49-F238E27FC236}">
                <a16:creationId xmlns:a16="http://schemas.microsoft.com/office/drawing/2014/main" id="{B2599BC8-F2D4-1A4C-DE94-58D2D2CC28EB}"/>
              </a:ext>
            </a:extLst>
          </p:cNvPr>
          <p:cNvPicPr>
            <a:picLocks noGrp="1" noChangeAspect="1"/>
          </p:cNvPicPr>
          <p:nvPr>
            <p:ph idx="1"/>
          </p:nvPr>
        </p:nvPicPr>
        <p:blipFill>
          <a:blip r:embed="rId2"/>
          <a:stretch>
            <a:fillRect/>
          </a:stretch>
        </p:blipFill>
        <p:spPr>
          <a:xfrm>
            <a:off x="6487886" y="187138"/>
            <a:ext cx="3743095" cy="6670862"/>
          </a:xfrm>
        </p:spPr>
      </p:pic>
    </p:spTree>
    <p:extLst>
      <p:ext uri="{BB962C8B-B14F-4D97-AF65-F5344CB8AC3E}">
        <p14:creationId xmlns:p14="http://schemas.microsoft.com/office/powerpoint/2010/main" val="661601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D99679-967B-CDCA-3764-36FD70D029AF}"/>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Problem Statement</a:t>
            </a:r>
          </a:p>
        </p:txBody>
      </p:sp>
      <p:sp>
        <p:nvSpPr>
          <p:cNvPr id="3" name="Content Placeholder 2">
            <a:extLst>
              <a:ext uri="{FF2B5EF4-FFF2-40B4-BE49-F238E27FC236}">
                <a16:creationId xmlns:a16="http://schemas.microsoft.com/office/drawing/2014/main" id="{3D97E78D-031E-D400-932F-329DFF852980}"/>
              </a:ext>
            </a:extLst>
          </p:cNvPr>
          <p:cNvSpPr>
            <a:spLocks noGrp="1"/>
          </p:cNvSpPr>
          <p:nvPr>
            <p:ph idx="1"/>
          </p:nvPr>
        </p:nvSpPr>
        <p:spPr>
          <a:xfrm>
            <a:off x="5268686" y="3197727"/>
            <a:ext cx="5826944" cy="1797855"/>
          </a:xfrm>
        </p:spPr>
        <p:txBody>
          <a:bodyPr anchor="ctr">
            <a:noAutofit/>
          </a:bodyPr>
          <a:lstStyle/>
          <a:p>
            <a:pPr algn="just"/>
            <a:r>
              <a:rPr lang="en-SG" sz="2200" b="0" dirty="0">
                <a:effectLst/>
                <a:latin typeface="Arial" panose="020B0604020202020204" pitchFamily="34" charset="0"/>
                <a:cs typeface="Arial" panose="020B0604020202020204" pitchFamily="34" charset="0"/>
              </a:rPr>
              <a:t>Existing security measures might not be sufficient to identify and prevent fraudulent withdrawal. Therefore, we need a system that leverages existing ATM infrastructure to introduce an additional layer of security.</a:t>
            </a:r>
          </a:p>
          <a:p>
            <a:pPr algn="just"/>
            <a:r>
              <a:rPr lang="en-SG" sz="2200" b="1" dirty="0">
                <a:latin typeface="Arial" panose="020B0604020202020204" pitchFamily="34" charset="0"/>
                <a:cs typeface="Arial" panose="020B0604020202020204" pitchFamily="34" charset="0"/>
              </a:rPr>
              <a:t>How can we utilize profiling using computer vision to provide additional security for bank customers?</a:t>
            </a:r>
            <a:endParaRPr lang="en-US" sz="2200" b="1"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7543D341-8943-FF36-060F-073EAC2ED684}"/>
              </a:ext>
            </a:extLst>
          </p:cNvPr>
          <p:cNvSpPr>
            <a:spLocks noGrp="1"/>
          </p:cNvSpPr>
          <p:nvPr>
            <p:ph type="sldNum" sz="quarter" idx="12"/>
          </p:nvPr>
        </p:nvSpPr>
        <p:spPr/>
        <p:txBody>
          <a:bodyPr/>
          <a:lstStyle/>
          <a:p>
            <a:fld id="{37FF7058-1E87-074D-B55E-1E793A8E9CC7}" type="slidenum">
              <a:rPr lang="en-US" smtClean="0"/>
              <a:t>6</a:t>
            </a:fld>
            <a:endParaRPr lang="en-US"/>
          </a:p>
        </p:txBody>
      </p:sp>
      <p:pic>
        <p:nvPicPr>
          <p:cNvPr id="11" name="Picture 4" descr="a young lady called Sarah withdrawing cash from ATM">
            <a:extLst>
              <a:ext uri="{FF2B5EF4-FFF2-40B4-BE49-F238E27FC236}">
                <a16:creationId xmlns:a16="http://schemas.microsoft.com/office/drawing/2014/main" id="{F66692A6-7730-5876-68F5-E07719C5E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6" y="1673768"/>
            <a:ext cx="5094514" cy="509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881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ECC9-7899-3134-338C-5EC1AEC05D1A}"/>
              </a:ext>
            </a:extLst>
          </p:cNvPr>
          <p:cNvSpPr>
            <a:spLocks noGrp="1"/>
          </p:cNvSpPr>
          <p:nvPr>
            <p:ph type="title"/>
          </p:nvPr>
        </p:nvSpPr>
        <p:spPr>
          <a:xfrm>
            <a:off x="838200" y="365125"/>
            <a:ext cx="4067629" cy="5680074"/>
          </a:xfrm>
        </p:spPr>
        <p:txBody>
          <a:bodyPr/>
          <a:lstStyle/>
          <a:p>
            <a:r>
              <a:rPr lang="en-US" dirty="0"/>
              <a:t>Face Detection on a multiple-faces </a:t>
            </a:r>
            <a:r>
              <a:rPr lang="en-US" b="1" u="sng" dirty="0"/>
              <a:t>video</a:t>
            </a:r>
            <a:endParaRPr lang="en-US" dirty="0"/>
          </a:p>
        </p:txBody>
      </p:sp>
      <p:sp>
        <p:nvSpPr>
          <p:cNvPr id="4" name="Slide Number Placeholder 3">
            <a:extLst>
              <a:ext uri="{FF2B5EF4-FFF2-40B4-BE49-F238E27FC236}">
                <a16:creationId xmlns:a16="http://schemas.microsoft.com/office/drawing/2014/main" id="{8129206E-FD63-E135-03BD-6FB5C89733F5}"/>
              </a:ext>
            </a:extLst>
          </p:cNvPr>
          <p:cNvSpPr>
            <a:spLocks noGrp="1"/>
          </p:cNvSpPr>
          <p:nvPr>
            <p:ph type="sldNum" sz="quarter" idx="12"/>
          </p:nvPr>
        </p:nvSpPr>
        <p:spPr/>
        <p:txBody>
          <a:bodyPr/>
          <a:lstStyle/>
          <a:p>
            <a:fld id="{37FF7058-1E87-074D-B55E-1E793A8E9CC7}" type="slidenum">
              <a:rPr lang="en-US" smtClean="0"/>
              <a:t>60</a:t>
            </a:fld>
            <a:endParaRPr lang="en-US"/>
          </a:p>
        </p:txBody>
      </p:sp>
      <p:pic>
        <p:nvPicPr>
          <p:cNvPr id="10" name="Content Placeholder 9">
            <a:extLst>
              <a:ext uri="{FF2B5EF4-FFF2-40B4-BE49-F238E27FC236}">
                <a16:creationId xmlns:a16="http://schemas.microsoft.com/office/drawing/2014/main" id="{74745C47-4311-812A-187B-7BC84CF8D809}"/>
              </a:ext>
            </a:extLst>
          </p:cNvPr>
          <p:cNvPicPr>
            <a:picLocks noGrp="1" noChangeAspect="1"/>
          </p:cNvPicPr>
          <p:nvPr>
            <p:ph idx="1"/>
          </p:nvPr>
        </p:nvPicPr>
        <p:blipFill>
          <a:blip r:embed="rId2"/>
          <a:stretch>
            <a:fillRect/>
          </a:stretch>
        </p:blipFill>
        <p:spPr>
          <a:xfrm>
            <a:off x="6328229" y="44048"/>
            <a:ext cx="3730171" cy="6647830"/>
          </a:xfrm>
        </p:spPr>
      </p:pic>
    </p:spTree>
    <p:extLst>
      <p:ext uri="{BB962C8B-B14F-4D97-AF65-F5344CB8AC3E}">
        <p14:creationId xmlns:p14="http://schemas.microsoft.com/office/powerpoint/2010/main" val="22522026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FA10F9-7EA1-3801-7CFE-2A3525D9C7AE}"/>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3700" kern="1200" dirty="0">
                <a:solidFill>
                  <a:schemeClr val="tx2"/>
                </a:solidFill>
                <a:latin typeface="+mj-lt"/>
                <a:ea typeface="+mj-ea"/>
                <a:cs typeface="+mj-cs"/>
              </a:rPr>
              <a:t>Demo – Face detection on ATM customers</a:t>
            </a:r>
          </a:p>
        </p:txBody>
      </p:sp>
      <p:grpSp>
        <p:nvGrpSpPr>
          <p:cNvPr id="15" name="Group 14">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6" name="Freeform: Shape 15">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Graphic 7" descr="Smart Phone">
            <a:extLst>
              <a:ext uri="{FF2B5EF4-FFF2-40B4-BE49-F238E27FC236}">
                <a16:creationId xmlns:a16="http://schemas.microsoft.com/office/drawing/2014/main" id="{A184EE4E-73F4-467C-1936-A37C86E690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
        <p:nvSpPr>
          <p:cNvPr id="4" name="Slide Number Placeholder 3">
            <a:extLst>
              <a:ext uri="{FF2B5EF4-FFF2-40B4-BE49-F238E27FC236}">
                <a16:creationId xmlns:a16="http://schemas.microsoft.com/office/drawing/2014/main" id="{E1119DCE-056E-8A0B-8021-29F986B8D59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61</a:t>
            </a:fld>
            <a:endParaRPr lang="en-US">
              <a:solidFill>
                <a:schemeClr val="tx1">
                  <a:tint val="75000"/>
                </a:schemeClr>
              </a:solidFill>
            </a:endParaRPr>
          </a:p>
        </p:txBody>
      </p:sp>
    </p:spTree>
    <p:extLst>
      <p:ext uri="{BB962C8B-B14F-4D97-AF65-F5344CB8AC3E}">
        <p14:creationId xmlns:p14="http://schemas.microsoft.com/office/powerpoint/2010/main" val="27371648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2590-693C-7B72-88EC-95CEDEB9216B}"/>
              </a:ext>
            </a:extLst>
          </p:cNvPr>
          <p:cNvSpPr>
            <a:spLocks noGrp="1"/>
          </p:cNvSpPr>
          <p:nvPr>
            <p:ph type="title"/>
          </p:nvPr>
        </p:nvSpPr>
        <p:spPr/>
        <p:txBody>
          <a:bodyPr/>
          <a:lstStyle/>
          <a:p>
            <a:r>
              <a:rPr lang="en-US" dirty="0"/>
              <a:t>Video 1</a:t>
            </a:r>
          </a:p>
        </p:txBody>
      </p:sp>
      <p:sp>
        <p:nvSpPr>
          <p:cNvPr id="4" name="Slide Number Placeholder 3">
            <a:extLst>
              <a:ext uri="{FF2B5EF4-FFF2-40B4-BE49-F238E27FC236}">
                <a16:creationId xmlns:a16="http://schemas.microsoft.com/office/drawing/2014/main" id="{EA826811-27C2-43A1-518A-DC2D3931B7E9}"/>
              </a:ext>
            </a:extLst>
          </p:cNvPr>
          <p:cNvSpPr>
            <a:spLocks noGrp="1"/>
          </p:cNvSpPr>
          <p:nvPr>
            <p:ph type="sldNum" sz="quarter" idx="12"/>
          </p:nvPr>
        </p:nvSpPr>
        <p:spPr/>
        <p:txBody>
          <a:bodyPr/>
          <a:lstStyle/>
          <a:p>
            <a:fld id="{37FF7058-1E87-074D-B55E-1E793A8E9CC7}" type="slidenum">
              <a:rPr lang="en-US" smtClean="0"/>
              <a:t>62</a:t>
            </a:fld>
            <a:endParaRPr lang="en-US"/>
          </a:p>
        </p:txBody>
      </p:sp>
      <p:pic>
        <p:nvPicPr>
          <p:cNvPr id="18" name="Content Placeholder 17" descr="A person taking a selfie&#10;&#10;Description automatically generated">
            <a:extLst>
              <a:ext uri="{FF2B5EF4-FFF2-40B4-BE49-F238E27FC236}">
                <a16:creationId xmlns:a16="http://schemas.microsoft.com/office/drawing/2014/main" id="{5FD3D7BD-C4AE-6DA9-AF9C-13D737BC8C33}"/>
              </a:ext>
            </a:extLst>
          </p:cNvPr>
          <p:cNvPicPr>
            <a:picLocks noGrp="1" noChangeAspect="1"/>
          </p:cNvPicPr>
          <p:nvPr>
            <p:ph idx="1"/>
          </p:nvPr>
        </p:nvPicPr>
        <p:blipFill>
          <a:blip r:embed="rId2"/>
          <a:stretch>
            <a:fillRect/>
          </a:stretch>
        </p:blipFill>
        <p:spPr>
          <a:xfrm>
            <a:off x="4354286" y="100235"/>
            <a:ext cx="3791857" cy="6757765"/>
          </a:xfrm>
        </p:spPr>
      </p:pic>
    </p:spTree>
    <p:extLst>
      <p:ext uri="{BB962C8B-B14F-4D97-AF65-F5344CB8AC3E}">
        <p14:creationId xmlns:p14="http://schemas.microsoft.com/office/powerpoint/2010/main" val="4256959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2590-693C-7B72-88EC-95CEDEB9216B}"/>
              </a:ext>
            </a:extLst>
          </p:cNvPr>
          <p:cNvSpPr>
            <a:spLocks noGrp="1"/>
          </p:cNvSpPr>
          <p:nvPr>
            <p:ph type="title"/>
          </p:nvPr>
        </p:nvSpPr>
        <p:spPr/>
        <p:txBody>
          <a:bodyPr/>
          <a:lstStyle/>
          <a:p>
            <a:r>
              <a:rPr lang="en-US" dirty="0"/>
              <a:t>Video 2</a:t>
            </a:r>
          </a:p>
        </p:txBody>
      </p:sp>
      <p:sp>
        <p:nvSpPr>
          <p:cNvPr id="4" name="Slide Number Placeholder 3">
            <a:extLst>
              <a:ext uri="{FF2B5EF4-FFF2-40B4-BE49-F238E27FC236}">
                <a16:creationId xmlns:a16="http://schemas.microsoft.com/office/drawing/2014/main" id="{EA826811-27C2-43A1-518A-DC2D3931B7E9}"/>
              </a:ext>
            </a:extLst>
          </p:cNvPr>
          <p:cNvSpPr>
            <a:spLocks noGrp="1"/>
          </p:cNvSpPr>
          <p:nvPr>
            <p:ph type="sldNum" sz="quarter" idx="12"/>
          </p:nvPr>
        </p:nvSpPr>
        <p:spPr/>
        <p:txBody>
          <a:bodyPr/>
          <a:lstStyle/>
          <a:p>
            <a:fld id="{37FF7058-1E87-074D-B55E-1E793A8E9CC7}" type="slidenum">
              <a:rPr lang="en-US" smtClean="0"/>
              <a:t>63</a:t>
            </a:fld>
            <a:endParaRPr lang="en-US"/>
          </a:p>
        </p:txBody>
      </p:sp>
      <p:pic>
        <p:nvPicPr>
          <p:cNvPr id="8" name="Content Placeholder 7">
            <a:extLst>
              <a:ext uri="{FF2B5EF4-FFF2-40B4-BE49-F238E27FC236}">
                <a16:creationId xmlns:a16="http://schemas.microsoft.com/office/drawing/2014/main" id="{1D9D76A6-CF9A-8D5D-1E03-DEB9500E1B2A}"/>
              </a:ext>
            </a:extLst>
          </p:cNvPr>
          <p:cNvPicPr>
            <a:picLocks noGrp="1" noChangeAspect="1"/>
          </p:cNvPicPr>
          <p:nvPr>
            <p:ph idx="1"/>
          </p:nvPr>
        </p:nvPicPr>
        <p:blipFill>
          <a:blip r:embed="rId2"/>
          <a:stretch>
            <a:fillRect/>
          </a:stretch>
        </p:blipFill>
        <p:spPr>
          <a:xfrm>
            <a:off x="3661171" y="228599"/>
            <a:ext cx="4869658" cy="6492876"/>
          </a:xfrm>
        </p:spPr>
      </p:pic>
    </p:spTree>
    <p:extLst>
      <p:ext uri="{BB962C8B-B14F-4D97-AF65-F5344CB8AC3E}">
        <p14:creationId xmlns:p14="http://schemas.microsoft.com/office/powerpoint/2010/main" val="5120191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64</a:t>
            </a:fld>
            <a:endParaRPr lang="en-US"/>
          </a:p>
        </p:txBody>
      </p:sp>
    </p:spTree>
    <p:extLst>
      <p:ext uri="{BB962C8B-B14F-4D97-AF65-F5344CB8AC3E}">
        <p14:creationId xmlns:p14="http://schemas.microsoft.com/office/powerpoint/2010/main" val="29997167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E4B093-58D5-5311-E425-CDED1B538605}"/>
              </a:ext>
            </a:extLst>
          </p:cNvPr>
          <p:cNvSpPr>
            <a:spLocks noGrp="1"/>
          </p:cNvSpPr>
          <p:nvPr>
            <p:ph type="title"/>
          </p:nvPr>
        </p:nvSpPr>
        <p:spPr>
          <a:xfrm>
            <a:off x="838200" y="365125"/>
            <a:ext cx="10515600" cy="1325563"/>
          </a:xfrm>
        </p:spPr>
        <p:txBody>
          <a:bodyPr>
            <a:normAutofit/>
          </a:bodyPr>
          <a:lstStyle/>
          <a:p>
            <a:r>
              <a:rPr lang="en-US" sz="5400"/>
              <a:t>Limitation of the models</a:t>
            </a:r>
          </a:p>
        </p:txBody>
      </p:sp>
      <p:sp>
        <p:nvSpPr>
          <p:cNvPr id="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243C9166-1811-D106-BB7D-D9064521C5A3}"/>
              </a:ext>
            </a:extLst>
          </p:cNvPr>
          <p:cNvSpPr>
            <a:spLocks noGrp="1"/>
          </p:cNvSpPr>
          <p:nvPr>
            <p:ph idx="1"/>
          </p:nvPr>
        </p:nvSpPr>
        <p:spPr>
          <a:xfrm>
            <a:off x="838200" y="1929384"/>
            <a:ext cx="10515600" cy="4251960"/>
          </a:xfrm>
        </p:spPr>
        <p:txBody>
          <a:bodyPr>
            <a:normAutofit/>
          </a:bodyPr>
          <a:lstStyle/>
          <a:p>
            <a:r>
              <a:rPr lang="en-SG" sz="2200" b="0">
                <a:effectLst/>
                <a:latin typeface="Arial" panose="020B0604020202020204" pitchFamily="34" charset="0"/>
                <a:cs typeface="Arial" panose="020B0604020202020204" pitchFamily="34" charset="0"/>
              </a:rPr>
              <a:t>Age model</a:t>
            </a:r>
          </a:p>
          <a:p>
            <a:pPr lvl="1">
              <a:buFont typeface="Wingdings" pitchFamily="2" charset="2"/>
              <a:buChar char="Ø"/>
            </a:pPr>
            <a:r>
              <a:rPr lang="en-SG" sz="2200" b="0">
                <a:effectLst/>
                <a:latin typeface="Arial" panose="020B0604020202020204" pitchFamily="34" charset="0"/>
                <a:cs typeface="Arial" panose="020B0604020202020204" pitchFamily="34" charset="0"/>
              </a:rPr>
              <a:t>The model's performance is limited, with an accuracy of only 0.6. This is primarily due to the inherent difficulty of accurately determining age from facial features alone. Age perception is subjective, as individuals can appear significantly older or younger than their chronological age, making it a challenging task for the model.</a:t>
            </a:r>
          </a:p>
          <a:p>
            <a:r>
              <a:rPr lang="en-SG" sz="2200" b="0">
                <a:effectLst/>
                <a:latin typeface="Arial" panose="020B0604020202020204" pitchFamily="34" charset="0"/>
                <a:cs typeface="Arial" panose="020B0604020202020204" pitchFamily="34" charset="0"/>
              </a:rPr>
              <a:t>Gender and Race model </a:t>
            </a:r>
          </a:p>
          <a:p>
            <a:pPr lvl="1">
              <a:buFont typeface="Wingdings" pitchFamily="2" charset="2"/>
              <a:buChar char="Ø"/>
            </a:pPr>
            <a:r>
              <a:rPr lang="en-SG" sz="2200" b="0">
                <a:effectLst/>
                <a:latin typeface="Arial" panose="020B0604020202020204" pitchFamily="34" charset="0"/>
                <a:cs typeface="Arial" panose="020B0604020202020204" pitchFamily="34" charset="0"/>
              </a:rPr>
              <a:t>While the model performs well in classifying gender and race, there's a potential risk of inaccurate predictions for both categories based on facial features alone. Similar to age estimation, facial appearance can differ significantly from a person's actual gender and race.</a:t>
            </a:r>
          </a:p>
        </p:txBody>
      </p:sp>
      <p:sp>
        <p:nvSpPr>
          <p:cNvPr id="6" name="Slide Number Placeholder 5">
            <a:extLst>
              <a:ext uri="{FF2B5EF4-FFF2-40B4-BE49-F238E27FC236}">
                <a16:creationId xmlns:a16="http://schemas.microsoft.com/office/drawing/2014/main" id="{27BDBF58-FB3E-87B8-24A8-EE5A9CD72EC5}"/>
              </a:ext>
            </a:extLst>
          </p:cNvPr>
          <p:cNvSpPr>
            <a:spLocks noGrp="1"/>
          </p:cNvSpPr>
          <p:nvPr>
            <p:ph type="sldNum" sz="quarter" idx="12"/>
          </p:nvPr>
        </p:nvSpPr>
        <p:spPr/>
        <p:txBody>
          <a:bodyPr/>
          <a:lstStyle/>
          <a:p>
            <a:fld id="{37FF7058-1E87-074D-B55E-1E793A8E9CC7}" type="slidenum">
              <a:rPr lang="en-US" smtClean="0"/>
              <a:t>65</a:t>
            </a:fld>
            <a:endParaRPr lang="en-US"/>
          </a:p>
        </p:txBody>
      </p:sp>
    </p:spTree>
    <p:extLst>
      <p:ext uri="{BB962C8B-B14F-4D97-AF65-F5344CB8AC3E}">
        <p14:creationId xmlns:p14="http://schemas.microsoft.com/office/powerpoint/2010/main" val="40938481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985A04-870E-292D-2DC5-3F30F82906F3}"/>
              </a:ext>
            </a:extLst>
          </p:cNvPr>
          <p:cNvSpPr>
            <a:spLocks noGrp="1"/>
          </p:cNvSpPr>
          <p:nvPr>
            <p:ph type="title"/>
          </p:nvPr>
        </p:nvSpPr>
        <p:spPr>
          <a:xfrm>
            <a:off x="838200" y="365125"/>
            <a:ext cx="10515600" cy="1325563"/>
          </a:xfrm>
        </p:spPr>
        <p:txBody>
          <a:bodyPr>
            <a:normAutofit/>
          </a:bodyPr>
          <a:lstStyle/>
          <a:p>
            <a:r>
              <a:rPr lang="en-US" sz="5400"/>
              <a:t>What’s next?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D96CCE-3E22-5695-582D-B1B78F5B5123}"/>
              </a:ext>
            </a:extLst>
          </p:cNvPr>
          <p:cNvSpPr>
            <a:spLocks noGrp="1"/>
          </p:cNvSpPr>
          <p:nvPr>
            <p:ph idx="1"/>
          </p:nvPr>
        </p:nvSpPr>
        <p:spPr>
          <a:xfrm>
            <a:off x="838200" y="1929384"/>
            <a:ext cx="10515600" cy="4251960"/>
          </a:xfrm>
        </p:spPr>
        <p:txBody>
          <a:bodyPr>
            <a:normAutofit/>
          </a:bodyPr>
          <a:lstStyle/>
          <a:p>
            <a:r>
              <a:rPr lang="en-SG" sz="2200" b="0" dirty="0">
                <a:effectLst/>
                <a:latin typeface="Arial" panose="020B0604020202020204" pitchFamily="34" charset="0"/>
                <a:cs typeface="Arial" panose="020B0604020202020204" pitchFamily="34" charset="0"/>
              </a:rPr>
              <a:t>Given the limitations outlined above, banks may need to maintain additional customer data to align with the demographic appearance rather than the actual demographic in the customer profile. </a:t>
            </a:r>
          </a:p>
          <a:p>
            <a:r>
              <a:rPr lang="en-SG" sz="2200" b="0" dirty="0">
                <a:effectLst/>
                <a:latin typeface="Arial" panose="020B0604020202020204" pitchFamily="34" charset="0"/>
                <a:cs typeface="Arial" panose="020B0604020202020204" pitchFamily="34" charset="0"/>
              </a:rPr>
              <a:t>For instance, if a 30-year-old customer appears to be 20 years old, the system should be capable of recognizing them as having an appearance age of 20 years old after several detections. </a:t>
            </a:r>
          </a:p>
          <a:p>
            <a:r>
              <a:rPr lang="en-SG" sz="2200" b="0" dirty="0">
                <a:effectLst/>
                <a:latin typeface="Arial" panose="020B0604020202020204" pitchFamily="34" charset="0"/>
                <a:cs typeface="Arial" panose="020B0604020202020204" pitchFamily="34" charset="0"/>
              </a:rPr>
              <a:t>This approach would address the issue of appearance not matching the customer's actual profile.</a:t>
            </a:r>
          </a:p>
        </p:txBody>
      </p:sp>
      <p:sp>
        <p:nvSpPr>
          <p:cNvPr id="5" name="Slide Number Placeholder 4">
            <a:extLst>
              <a:ext uri="{FF2B5EF4-FFF2-40B4-BE49-F238E27FC236}">
                <a16:creationId xmlns:a16="http://schemas.microsoft.com/office/drawing/2014/main" id="{C3D5B6AD-295E-01F9-3689-43DC5600800E}"/>
              </a:ext>
            </a:extLst>
          </p:cNvPr>
          <p:cNvSpPr>
            <a:spLocks noGrp="1"/>
          </p:cNvSpPr>
          <p:nvPr>
            <p:ph type="sldNum" sz="quarter" idx="12"/>
          </p:nvPr>
        </p:nvSpPr>
        <p:spPr/>
        <p:txBody>
          <a:bodyPr/>
          <a:lstStyle/>
          <a:p>
            <a:fld id="{37FF7058-1E87-074D-B55E-1E793A8E9CC7}" type="slidenum">
              <a:rPr lang="en-US" smtClean="0"/>
              <a:t>66</a:t>
            </a:fld>
            <a:endParaRPr lang="en-US"/>
          </a:p>
        </p:txBody>
      </p:sp>
    </p:spTree>
    <p:extLst>
      <p:ext uri="{BB962C8B-B14F-4D97-AF65-F5344CB8AC3E}">
        <p14:creationId xmlns:p14="http://schemas.microsoft.com/office/powerpoint/2010/main" val="37128279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443F84-CF0D-ACFB-067E-4FBB84551051}"/>
              </a:ext>
            </a:extLst>
          </p:cNvPr>
          <p:cNvSpPr>
            <a:spLocks noGrp="1"/>
          </p:cNvSpPr>
          <p:nvPr>
            <p:ph type="title"/>
          </p:nvPr>
        </p:nvSpPr>
        <p:spPr>
          <a:xfrm>
            <a:off x="838200" y="365125"/>
            <a:ext cx="10515600" cy="1325563"/>
          </a:xfrm>
        </p:spPr>
        <p:txBody>
          <a:bodyPr>
            <a:normAutofit/>
          </a:bodyPr>
          <a:lstStyle/>
          <a:p>
            <a:r>
              <a:rPr lang="en-US" sz="5400"/>
              <a:t>Conclusion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8569CF-592D-4335-8FC1-5F303E958928}"/>
              </a:ext>
            </a:extLst>
          </p:cNvPr>
          <p:cNvSpPr>
            <a:spLocks noGrp="1"/>
          </p:cNvSpPr>
          <p:nvPr>
            <p:ph idx="1"/>
          </p:nvPr>
        </p:nvSpPr>
        <p:spPr>
          <a:xfrm>
            <a:off x="838200" y="1929384"/>
            <a:ext cx="10515600" cy="4251960"/>
          </a:xfrm>
        </p:spPr>
        <p:txBody>
          <a:bodyPr>
            <a:normAutofit/>
          </a:bodyPr>
          <a:lstStyle/>
          <a:p>
            <a:r>
              <a:rPr lang="en-SG" sz="2200" b="0">
                <a:effectLst/>
                <a:latin typeface="Arial" panose="020B0604020202020204" pitchFamily="34" charset="0"/>
                <a:cs typeface="Arial" panose="020B0604020202020204" pitchFamily="34" charset="0"/>
              </a:rPr>
              <a:t>The models effectively tackle the problem statement by enhancing ATM security. They assist in identifying suspicious cash withdrawals through face detection, where the individual withdrawing cash does not match the cardholder's profile. This introduces an additional layer of security for ATM customers, instilling greater trust and confidence in the bank's ATM services.</a:t>
            </a:r>
          </a:p>
          <a:p>
            <a:endParaRPr lang="en-US" sz="22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CE83AD8F-4F68-DF52-851D-0A3C7EB0B7BA}"/>
              </a:ext>
            </a:extLst>
          </p:cNvPr>
          <p:cNvSpPr>
            <a:spLocks noGrp="1"/>
          </p:cNvSpPr>
          <p:nvPr>
            <p:ph type="sldNum" sz="quarter" idx="12"/>
          </p:nvPr>
        </p:nvSpPr>
        <p:spPr/>
        <p:txBody>
          <a:bodyPr/>
          <a:lstStyle/>
          <a:p>
            <a:fld id="{37FF7058-1E87-074D-B55E-1E793A8E9CC7}" type="slidenum">
              <a:rPr lang="en-US" smtClean="0"/>
              <a:t>67</a:t>
            </a:fld>
            <a:endParaRPr lang="en-US"/>
          </a:p>
        </p:txBody>
      </p:sp>
    </p:spTree>
    <p:extLst>
      <p:ext uri="{BB962C8B-B14F-4D97-AF65-F5344CB8AC3E}">
        <p14:creationId xmlns:p14="http://schemas.microsoft.com/office/powerpoint/2010/main" val="2773609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DF7108-C2F8-A44E-AAAA-65CDA1375AA4}"/>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Q&amp;A</a:t>
            </a:r>
          </a:p>
        </p:txBody>
      </p:sp>
      <p:pic>
        <p:nvPicPr>
          <p:cNvPr id="8" name="Graphic 7" descr="Questions">
            <a:extLst>
              <a:ext uri="{FF2B5EF4-FFF2-40B4-BE49-F238E27FC236}">
                <a16:creationId xmlns:a16="http://schemas.microsoft.com/office/drawing/2014/main" id="{ACF7EBCA-E85A-5B70-C7EC-27DECD0705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A8886554-CBE2-DFCE-9941-7BE46A76EE0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68</a:t>
            </a:fld>
            <a:endParaRPr lang="en-US">
              <a:solidFill>
                <a:schemeClr val="tx1">
                  <a:tint val="75000"/>
                </a:schemeClr>
              </a:solidFill>
            </a:endParaRPr>
          </a:p>
        </p:txBody>
      </p:sp>
    </p:spTree>
    <p:extLst>
      <p:ext uri="{BB962C8B-B14F-4D97-AF65-F5344CB8AC3E}">
        <p14:creationId xmlns:p14="http://schemas.microsoft.com/office/powerpoint/2010/main" val="2001654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1573A9-2A81-7163-A150-563ADDCF3923}"/>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a:t>
            </a:r>
          </a:p>
        </p:txBody>
      </p:sp>
      <p:pic>
        <p:nvPicPr>
          <p:cNvPr id="8" name="Graphic 7" descr="Accept">
            <a:extLst>
              <a:ext uri="{FF2B5EF4-FFF2-40B4-BE49-F238E27FC236}">
                <a16:creationId xmlns:a16="http://schemas.microsoft.com/office/drawing/2014/main" id="{B6C66B97-7D2C-BBC9-5799-A180AF1651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793BF064-A1A2-4E5A-B1BF-57F2B095978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69</a:t>
            </a:fld>
            <a:endParaRPr lang="en-US">
              <a:solidFill>
                <a:schemeClr val="tx1">
                  <a:tint val="75000"/>
                </a:schemeClr>
              </a:solidFill>
            </a:endParaRPr>
          </a:p>
        </p:txBody>
      </p:sp>
    </p:spTree>
    <p:extLst>
      <p:ext uri="{BB962C8B-B14F-4D97-AF65-F5344CB8AC3E}">
        <p14:creationId xmlns:p14="http://schemas.microsoft.com/office/powerpoint/2010/main" val="2813812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C90EF9-CF28-265A-5289-CA47EC1526FB}"/>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How does it work?</a:t>
            </a:r>
          </a:p>
        </p:txBody>
      </p:sp>
      <p:graphicFrame>
        <p:nvGraphicFramePr>
          <p:cNvPr id="5" name="Content Placeholder 4">
            <a:extLst>
              <a:ext uri="{FF2B5EF4-FFF2-40B4-BE49-F238E27FC236}">
                <a16:creationId xmlns:a16="http://schemas.microsoft.com/office/drawing/2014/main" id="{11D55EB6-3A89-EF67-0534-00274C591943}"/>
              </a:ext>
            </a:extLst>
          </p:cNvPr>
          <p:cNvGraphicFramePr>
            <a:graphicFrameLocks noGrp="1"/>
          </p:cNvGraphicFramePr>
          <p:nvPr>
            <p:ph idx="1"/>
            <p:extLst>
              <p:ext uri="{D42A27DB-BD31-4B8C-83A1-F6EECF244321}">
                <p14:modId xmlns:p14="http://schemas.microsoft.com/office/powerpoint/2010/main" val="2982988252"/>
              </p:ext>
            </p:extLst>
          </p:nvPr>
        </p:nvGraphicFramePr>
        <p:xfrm>
          <a:off x="644056" y="2518294"/>
          <a:ext cx="10927829" cy="39908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73DB88DD-27FB-C8C4-832E-651473DC9F9E}"/>
              </a:ext>
            </a:extLst>
          </p:cNvPr>
          <p:cNvSpPr>
            <a:spLocks noGrp="1"/>
          </p:cNvSpPr>
          <p:nvPr>
            <p:ph type="sldNum" sz="quarter" idx="12"/>
          </p:nvPr>
        </p:nvSpPr>
        <p:spPr/>
        <p:txBody>
          <a:bodyPr/>
          <a:lstStyle/>
          <a:p>
            <a:fld id="{37FF7058-1E87-074D-B55E-1E793A8E9CC7}" type="slidenum">
              <a:rPr lang="en-US" smtClean="0"/>
              <a:t>7</a:t>
            </a:fld>
            <a:endParaRPr lang="en-US"/>
          </a:p>
        </p:txBody>
      </p:sp>
    </p:spTree>
    <p:extLst>
      <p:ext uri="{BB962C8B-B14F-4D97-AF65-F5344CB8AC3E}">
        <p14:creationId xmlns:p14="http://schemas.microsoft.com/office/powerpoint/2010/main" val="2408564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1115568" y="548640"/>
            <a:ext cx="10168128" cy="1179576"/>
          </a:xfrm>
        </p:spPr>
        <p:txBody>
          <a:bodyPr>
            <a:normAutofit/>
          </a:bodyPr>
          <a:lstStyle/>
          <a:p>
            <a:r>
              <a:rPr lang="en-US" sz="4000"/>
              <a:t>Machine learning models</a:t>
            </a:r>
          </a:p>
        </p:txBody>
      </p:sp>
      <p:sp>
        <p:nvSpPr>
          <p:cNvPr id="16" name="Rectangle 15">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extLst>
              <p:ext uri="{D42A27DB-BD31-4B8C-83A1-F6EECF244321}">
                <p14:modId xmlns:p14="http://schemas.microsoft.com/office/powerpoint/2010/main" val="1528394500"/>
              </p:ext>
            </p:extLst>
          </p:nvPr>
        </p:nvGraphicFramePr>
        <p:xfrm>
          <a:off x="1910452" y="2269730"/>
          <a:ext cx="8578359" cy="3549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a:solidFill>
                  <a:schemeClr val="tx1"/>
                </a:solidFill>
                <a:latin typeface="+mn-lt"/>
                <a:ea typeface="+mn-ea"/>
                <a:cs typeface="+mn-cs"/>
              </a:rPr>
              <a:pPr defTabSz="740664">
                <a:spcAft>
                  <a:spcPts val="600"/>
                </a:spcAft>
              </a:pPr>
              <a:t>8</a:t>
            </a:fld>
            <a:endParaRPr lang="en-US"/>
          </a:p>
        </p:txBody>
      </p:sp>
    </p:spTree>
    <p:extLst>
      <p:ext uri="{BB962C8B-B14F-4D97-AF65-F5344CB8AC3E}">
        <p14:creationId xmlns:p14="http://schemas.microsoft.com/office/powerpoint/2010/main" val="1512598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6742A-63CA-57A8-F365-B44ED8BCA199}"/>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Data collection and pre-processing</a:t>
            </a:r>
          </a:p>
        </p:txBody>
      </p:sp>
      <p:sp>
        <p:nvSpPr>
          <p:cNvPr id="22"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FBA137F-C128-BD5D-A46B-162E7E9816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9</a:t>
            </a:fld>
            <a:endParaRPr lang="en-US">
              <a:solidFill>
                <a:schemeClr val="tx1">
                  <a:tint val="75000"/>
                </a:schemeClr>
              </a:solidFill>
            </a:endParaRPr>
          </a:p>
        </p:txBody>
      </p:sp>
    </p:spTree>
    <p:extLst>
      <p:ext uri="{BB962C8B-B14F-4D97-AF65-F5344CB8AC3E}">
        <p14:creationId xmlns:p14="http://schemas.microsoft.com/office/powerpoint/2010/main" val="931059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1949</TotalTime>
  <Words>1370</Words>
  <Application>Microsoft Macintosh PowerPoint</Application>
  <PresentationFormat>Widescreen</PresentationFormat>
  <Paragraphs>303</Paragraphs>
  <Slides>69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Söhne</vt:lpstr>
      <vt:lpstr>Aptos</vt:lpstr>
      <vt:lpstr>Aptos Display</vt:lpstr>
      <vt:lpstr>Arial</vt:lpstr>
      <vt:lpstr>Calibri</vt:lpstr>
      <vt:lpstr>Wingdings</vt:lpstr>
      <vt:lpstr>Office Theme</vt:lpstr>
      <vt:lpstr>Enhanced ATM Security:  Facial Analysis for Profile Monitoring and Alerting</vt:lpstr>
      <vt:lpstr>Introduction</vt:lpstr>
      <vt:lpstr>PowerPoint Presentation</vt:lpstr>
      <vt:lpstr>PowerPoint Presentation</vt:lpstr>
      <vt:lpstr>Persona</vt:lpstr>
      <vt:lpstr>Problem Statement</vt:lpstr>
      <vt:lpstr>How does it work?</vt:lpstr>
      <vt:lpstr>Machine learning models</vt:lpstr>
      <vt:lpstr>Data collection and pre-processing</vt:lpstr>
      <vt:lpstr>Dataset used</vt:lpstr>
      <vt:lpstr>Augmentation on training datasets</vt:lpstr>
      <vt:lpstr>Augmentation on training datasets</vt:lpstr>
      <vt:lpstr>Gender</vt:lpstr>
      <vt:lpstr>Gender</vt:lpstr>
      <vt:lpstr>Race</vt:lpstr>
      <vt:lpstr>Race</vt:lpstr>
      <vt:lpstr>Age</vt:lpstr>
      <vt:lpstr>Age</vt:lpstr>
      <vt:lpstr>Modelling</vt:lpstr>
      <vt:lpstr>Modelling process</vt:lpstr>
      <vt:lpstr>Machine learning models</vt:lpstr>
      <vt:lpstr>Machine learning models</vt:lpstr>
      <vt:lpstr>Gender Classification model</vt:lpstr>
      <vt:lpstr>Base models</vt:lpstr>
      <vt:lpstr>Base models</vt:lpstr>
      <vt:lpstr>VGGFace after tuning</vt:lpstr>
      <vt:lpstr>Model evaluation</vt:lpstr>
      <vt:lpstr>Other metrics – weighted average</vt:lpstr>
      <vt:lpstr>Confusion Matrix</vt:lpstr>
      <vt:lpstr>Samples of True Prediction</vt:lpstr>
      <vt:lpstr>Samples of False Prediction</vt:lpstr>
      <vt:lpstr>Proportion of misclassified gender based on age group</vt:lpstr>
      <vt:lpstr>Machine learning models</vt:lpstr>
      <vt:lpstr>Race Classificationmodel</vt:lpstr>
      <vt:lpstr>Base models</vt:lpstr>
      <vt:lpstr>Base models</vt:lpstr>
      <vt:lpstr>VGGFace after tuning</vt:lpstr>
      <vt:lpstr>Model evaluation</vt:lpstr>
      <vt:lpstr>Other metrics – weighted average</vt:lpstr>
      <vt:lpstr>Confusion Matrix</vt:lpstr>
      <vt:lpstr>Samples of True Prediction</vt:lpstr>
      <vt:lpstr>Samples of False Prediction</vt:lpstr>
      <vt:lpstr>Machine learning models</vt:lpstr>
      <vt:lpstr>Age Classification model</vt:lpstr>
      <vt:lpstr>Base models</vt:lpstr>
      <vt:lpstr>Base models</vt:lpstr>
      <vt:lpstr>VGGFace after tuning</vt:lpstr>
      <vt:lpstr>Model evaluation</vt:lpstr>
      <vt:lpstr>Other metrics – weighted average</vt:lpstr>
      <vt:lpstr>Confusion Matrix</vt:lpstr>
      <vt:lpstr>Samples of True Prediction</vt:lpstr>
      <vt:lpstr>Samples of False Prediction</vt:lpstr>
      <vt:lpstr>Machine learning models</vt:lpstr>
      <vt:lpstr>Face Detection Model</vt:lpstr>
      <vt:lpstr>Face Detection model</vt:lpstr>
      <vt:lpstr>Face Detection model</vt:lpstr>
      <vt:lpstr>Face Detection on a single-face image</vt:lpstr>
      <vt:lpstr>Face Detection on a multiple-faces image</vt:lpstr>
      <vt:lpstr>Face Detection on a single-face video</vt:lpstr>
      <vt:lpstr>Face Detection on a multiple-faces video</vt:lpstr>
      <vt:lpstr>Demo – Face detection on ATM customers</vt:lpstr>
      <vt:lpstr>Video 1</vt:lpstr>
      <vt:lpstr>Video 2</vt:lpstr>
      <vt:lpstr>Machine learning models</vt:lpstr>
      <vt:lpstr>Limitation of the models</vt:lpstr>
      <vt:lpstr>What’s next?</vt:lpstr>
      <vt:lpstr>Conclusion</vt:lpstr>
      <vt:lpstr>Q&amp;A</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YEE PIUS</dc:creator>
  <cp:keywords/>
  <dc:description/>
  <cp:lastModifiedBy>YEE PIUS</cp:lastModifiedBy>
  <cp:revision>27</cp:revision>
  <dcterms:created xsi:type="dcterms:W3CDTF">2024-04-28T12:22:54Z</dcterms:created>
  <dcterms:modified xsi:type="dcterms:W3CDTF">2024-05-06T08:44:44Z</dcterms:modified>
  <cp:category/>
</cp:coreProperties>
</file>